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3ABFD6-E2A6-5127-6F1E-99AE06A97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FC1019-DF06-660C-EC5F-462FFF16D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3B35B4-4D7F-4DEB-655C-0964D14A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4A66C2-6A7C-A889-69DF-433C20BB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3CC6EA-63DA-6CAB-114C-F9B83A90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89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D764E1-CEE8-0421-B2A9-61D16ACF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94F2F15-9A7C-88B1-8314-C6AC9DB8D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D1535A-7A47-9E53-9F43-1D036D3A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EE9289-66C2-657B-FA04-9726772A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B81D9F-0487-3EDE-A6D8-F1D8D580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84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75C7211-51C3-45C3-0EF0-693155337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85584FD-AA31-B221-A705-BDB13DDA6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708F9D-1C7C-21C6-349C-0A4DEDCC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7D1DEB-9B08-6F49-8348-842C77BE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EC41CE-6AE7-84F2-4F7F-585888BE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94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2910DB-4713-F5CE-753B-74F54775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AFE6B7-9FC1-2F36-CF6F-E0BFCEBDB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8E92D9-44FA-64A0-5052-15C8ED7A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F7C78E-2BF8-24B8-4D96-FA4A536E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E107B6-29B7-C593-10E2-90E40F39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3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23C6A-DD72-8C9F-2334-233D9171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21180A-68A0-CD22-F5F5-D3C370CFA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140F0A-0ACB-491B-EE94-C16D456F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ABD2C2A-D6D5-BA19-AA33-3BC7A846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BCC8DC-98CB-6552-D1D4-9B5F228C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50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CAF5E7-ABBE-B5CD-118D-7A46FDC7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7C3C54-DC3F-7346-F074-ABF3E619C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6B2A1D-AC2E-93A2-0610-A7340ACEA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184062-DEEE-26F1-1D2F-1CADC25B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C51A29-0B26-A60A-120B-37E20CD2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44306D-8CBD-2155-155D-4073286B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28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0FC15C-89E0-745A-6303-7F4A52BB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016A5D-0840-2D2F-4072-81E4CEE4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C92D0A-9A8E-1B99-1A82-10C230BCE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D3547-4661-603D-FB83-B40B7F8B2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284BC02-B5D2-8D44-054B-3DAA1C524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877F871-A659-4F67-9273-8D30C759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23B6E90-BC9D-B162-942E-90CC72E2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1D32DDE-E6F5-D776-790D-46BAE9AA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48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641A8A-88DB-3821-706B-4740A50F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A1275D-BAD9-DB27-3650-D5824741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DD3954-EDCC-C24F-CCD6-76CF3610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5F956F-1458-788A-9476-3D594143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07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E25BA32-EDFF-FD9C-A4CE-82C95CC1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B3D27AF-7A66-78AB-086B-5F0ACB0E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22EB24-A12C-0A95-1982-A6DF835B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1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7A048-233C-65BF-4FE5-3F49BA0A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45B08A-4A9A-3118-65A4-56EDC69B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3D9CE5-AEB7-97CC-E64C-5822731FD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E276CC0-BBC8-083C-29F7-2692FA9F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B24984-775B-51FF-0485-E72F2DBD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A0BD55-EADF-C3A3-8634-F346334F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13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1751FB-025C-A31C-BB3C-BBEED034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E5050BE-29F7-8242-6895-99176971C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EBDD3C-A87E-54E1-3425-32C4174D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08108D-A4C7-FD2D-5D19-8E43FFFB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17125B-FA4D-DCCD-BAE9-3FF8323D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FE61E7-EA2B-B4FB-766C-83D1D7CA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7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03E0AF8-145E-98AC-3351-E89B86C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5F483C-BE1A-2B6C-0188-E2ED80F16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DFBDC5-4988-D574-A4D9-A78DC7E86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D646-7F1B-49FB-95B7-99EC82E4FB11}" type="datetimeFigureOut">
              <a:rPr lang="zh-TW" altLang="en-US" smtClean="0"/>
              <a:t>2023/8/10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196F67-7CAE-6DFF-A0FC-57139515F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27B4D1-9599-A31E-24EE-DB114D0BE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7277-116E-42EA-AEA0-A1145B2398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36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F3826A-AA7F-4CBA-80E3-BFD17A268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6010510-6B17-2998-D1D7-C999B788C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3CC261-EB6A-4104-1820-1D1617EF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756130-E191-1EF9-32CE-885B52EE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57A254-7F69-4524-F19C-AD2FBF9B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BD0890-37B7-42E5-808A-D9A1AD9E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FF86A4-B502-57EE-F53D-22EB58B2E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DC0BD1-44F3-7DC4-DECE-81848E1F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2354D4-EE1E-86B9-95B0-0E1AB38CB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B99EDF4-C177-D40F-6B9C-F75505179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1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32CBC4-E962-E60E-A70B-A6B77168D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8E8B-F28F-819D-AB3B-F349E19C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9787A8-4091-B664-9772-A6D8200BC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7FEC26-74AE-B95D-F382-D62A16BB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3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Juila</dc:creator>
  <cp:lastModifiedBy>Juila</cp:lastModifiedBy>
  <cp:revision>1</cp:revision>
  <dcterms:created xsi:type="dcterms:W3CDTF">2023-08-10T13:18:21Z</dcterms:created>
  <dcterms:modified xsi:type="dcterms:W3CDTF">2023-08-10T13:19:01Z</dcterms:modified>
</cp:coreProperties>
</file>