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069d5b8989_1_2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069d5b8989_1_2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069d5b8989_1_2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069d5b8989_1_2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069d5b8989_1_2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069d5b8989_1_2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069d5b8989_1_2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069d5b8989_1_2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069d5b8989_1_3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069d5b8989_1_3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069d5b8989_1_3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069d5b8989_1_3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069d5b8989_1_39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069d5b8989_1_3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069d5b8989_1_4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069d5b8989_1_4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069d5b8989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069d5b8989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069d5b8989_1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069d5b8989_1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069d5b8989_1_3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069d5b8989_1_3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069d5b8989_1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069d5b8989_1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069d5b8989_1_1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069d5b8989_1_1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069d5b8989_1_1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069d5b8989_1_1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069d5b8989_1_1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069d5b8989_1_1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069d5b8989_1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069d5b8989_1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ctrTitle"/>
          </p:nvPr>
        </p:nvSpPr>
        <p:spPr>
          <a:xfrm>
            <a:off x="339800" y="2125775"/>
            <a:ext cx="8453100" cy="1578300"/>
          </a:xfrm>
          <a:prstGeom prst="rect">
            <a:avLst/>
          </a:prstGeom>
          <a:noFill/>
        </p:spPr>
        <p:txBody>
          <a:bodyPr anchorCtr="0" anchor="b" bIns="91425" lIns="91425" spcFirstLastPara="1" rIns="91425" wrap="square" tIns="91425">
            <a:normAutofit/>
          </a:bodyPr>
          <a:lstStyle>
            <a:lvl1pPr lvl="0" algn="r">
              <a:lnSpc>
                <a:spcPct val="100000"/>
              </a:lnSpc>
              <a:spcBef>
                <a:spcPts val="0"/>
              </a:spcBef>
              <a:spcAft>
                <a:spcPts val="0"/>
              </a:spcAft>
              <a:buClr>
                <a:srgbClr val="FFFFFF"/>
              </a:buClr>
              <a:buSzPts val="4800"/>
              <a:buNone/>
              <a:defRPr b="1" sz="4800">
                <a:solidFill>
                  <a:srgbClr val="FFFFFF"/>
                </a:solidFill>
              </a:defRPr>
            </a:lvl1pPr>
            <a:lvl2pPr lvl="1" algn="r">
              <a:lnSpc>
                <a:spcPct val="100000"/>
              </a:lnSpc>
              <a:spcBef>
                <a:spcPts val="0"/>
              </a:spcBef>
              <a:spcAft>
                <a:spcPts val="0"/>
              </a:spcAft>
              <a:buClr>
                <a:srgbClr val="FFFFFF"/>
              </a:buClr>
              <a:buSzPts val="4800"/>
              <a:buNone/>
              <a:defRPr b="1" sz="4800">
                <a:solidFill>
                  <a:srgbClr val="FFFFFF"/>
                </a:solidFill>
              </a:defRPr>
            </a:lvl2pPr>
            <a:lvl3pPr lvl="2" algn="r">
              <a:lnSpc>
                <a:spcPct val="100000"/>
              </a:lnSpc>
              <a:spcBef>
                <a:spcPts val="0"/>
              </a:spcBef>
              <a:spcAft>
                <a:spcPts val="0"/>
              </a:spcAft>
              <a:buClr>
                <a:srgbClr val="FFFFFF"/>
              </a:buClr>
              <a:buSzPts val="4800"/>
              <a:buNone/>
              <a:defRPr b="1" sz="4800">
                <a:solidFill>
                  <a:srgbClr val="FFFFFF"/>
                </a:solidFill>
              </a:defRPr>
            </a:lvl3pPr>
            <a:lvl4pPr lvl="3" algn="r">
              <a:lnSpc>
                <a:spcPct val="100000"/>
              </a:lnSpc>
              <a:spcBef>
                <a:spcPts val="0"/>
              </a:spcBef>
              <a:spcAft>
                <a:spcPts val="0"/>
              </a:spcAft>
              <a:buClr>
                <a:srgbClr val="FFFFFF"/>
              </a:buClr>
              <a:buSzPts val="4800"/>
              <a:buNone/>
              <a:defRPr b="1" sz="4800">
                <a:solidFill>
                  <a:srgbClr val="FFFFFF"/>
                </a:solidFill>
              </a:defRPr>
            </a:lvl4pPr>
            <a:lvl5pPr lvl="4" algn="r">
              <a:lnSpc>
                <a:spcPct val="100000"/>
              </a:lnSpc>
              <a:spcBef>
                <a:spcPts val="0"/>
              </a:spcBef>
              <a:spcAft>
                <a:spcPts val="0"/>
              </a:spcAft>
              <a:buClr>
                <a:srgbClr val="FFFFFF"/>
              </a:buClr>
              <a:buSzPts val="4800"/>
              <a:buNone/>
              <a:defRPr b="1" sz="4800">
                <a:solidFill>
                  <a:srgbClr val="FFFFFF"/>
                </a:solidFill>
              </a:defRPr>
            </a:lvl5pPr>
            <a:lvl6pPr lvl="5" algn="r">
              <a:lnSpc>
                <a:spcPct val="100000"/>
              </a:lnSpc>
              <a:spcBef>
                <a:spcPts val="0"/>
              </a:spcBef>
              <a:spcAft>
                <a:spcPts val="0"/>
              </a:spcAft>
              <a:buClr>
                <a:srgbClr val="FFFFFF"/>
              </a:buClr>
              <a:buSzPts val="4800"/>
              <a:buNone/>
              <a:defRPr b="1" sz="4800">
                <a:solidFill>
                  <a:srgbClr val="FFFFFF"/>
                </a:solidFill>
              </a:defRPr>
            </a:lvl6pPr>
            <a:lvl7pPr lvl="6" algn="r">
              <a:lnSpc>
                <a:spcPct val="100000"/>
              </a:lnSpc>
              <a:spcBef>
                <a:spcPts val="0"/>
              </a:spcBef>
              <a:spcAft>
                <a:spcPts val="0"/>
              </a:spcAft>
              <a:buClr>
                <a:srgbClr val="FFFFFF"/>
              </a:buClr>
              <a:buSzPts val="4800"/>
              <a:buNone/>
              <a:defRPr b="1" sz="4800">
                <a:solidFill>
                  <a:srgbClr val="FFFFFF"/>
                </a:solidFill>
              </a:defRPr>
            </a:lvl7pPr>
            <a:lvl8pPr lvl="7" algn="r">
              <a:lnSpc>
                <a:spcPct val="100000"/>
              </a:lnSpc>
              <a:spcBef>
                <a:spcPts val="0"/>
              </a:spcBef>
              <a:spcAft>
                <a:spcPts val="0"/>
              </a:spcAft>
              <a:buClr>
                <a:srgbClr val="FFFFFF"/>
              </a:buClr>
              <a:buSzPts val="4800"/>
              <a:buNone/>
              <a:defRPr b="1" sz="4800">
                <a:solidFill>
                  <a:srgbClr val="FFFFFF"/>
                </a:solidFill>
              </a:defRPr>
            </a:lvl8pPr>
            <a:lvl9pPr lvl="8" algn="r">
              <a:lnSpc>
                <a:spcPct val="100000"/>
              </a:lnSpc>
              <a:spcBef>
                <a:spcPts val="0"/>
              </a:spcBef>
              <a:spcAft>
                <a:spcPts val="0"/>
              </a:spcAft>
              <a:buClr>
                <a:srgbClr val="FFFFFF"/>
              </a:buClr>
              <a:buSzPts val="4800"/>
              <a:buNone/>
              <a:defRPr b="1" sz="4800">
                <a:solidFill>
                  <a:srgbClr val="FFFFFF"/>
                </a:solidFill>
              </a:defRPr>
            </a:lvl9pPr>
          </a:lstStyle>
          <a:p/>
        </p:txBody>
      </p:sp>
      <p:sp>
        <p:nvSpPr>
          <p:cNvPr id="53" name="Google Shape;53;p13"/>
          <p:cNvSpPr txBox="1"/>
          <p:nvPr>
            <p:ph idx="1" type="subTitle"/>
          </p:nvPr>
        </p:nvSpPr>
        <p:spPr>
          <a:xfrm>
            <a:off x="339925" y="3856800"/>
            <a:ext cx="8453100" cy="362100"/>
          </a:xfrm>
          <a:prstGeom prst="rect">
            <a:avLst/>
          </a:prstGeom>
          <a:noFill/>
        </p:spPr>
        <p:txBody>
          <a:bodyPr anchorCtr="0" anchor="t" bIns="91425" lIns="91425" spcFirstLastPara="1" rIns="91425" wrap="square" tIns="91425">
            <a:normAutofit/>
          </a:bodyPr>
          <a:lstStyle>
            <a:lvl1pPr lvl="0" algn="r">
              <a:lnSpc>
                <a:spcPct val="100000"/>
              </a:lnSpc>
              <a:spcBef>
                <a:spcPts val="0"/>
              </a:spcBef>
              <a:spcAft>
                <a:spcPts val="0"/>
              </a:spcAft>
              <a:buClr>
                <a:srgbClr val="FFFFFF"/>
              </a:buClr>
              <a:buSzPts val="2000"/>
              <a:buNone/>
              <a:defRPr sz="2000">
                <a:solidFill>
                  <a:srgbClr val="FFFFFF"/>
                </a:solidFill>
              </a:defRPr>
            </a:lvl1pPr>
            <a:lvl2pPr lvl="1" algn="r">
              <a:lnSpc>
                <a:spcPct val="100000"/>
              </a:lnSpc>
              <a:spcBef>
                <a:spcPts val="0"/>
              </a:spcBef>
              <a:spcAft>
                <a:spcPts val="0"/>
              </a:spcAft>
              <a:buClr>
                <a:srgbClr val="FFFFFF"/>
              </a:buClr>
              <a:buSzPts val="2000"/>
              <a:buNone/>
              <a:defRPr sz="2000">
                <a:solidFill>
                  <a:srgbClr val="FFFFFF"/>
                </a:solidFill>
              </a:defRPr>
            </a:lvl2pPr>
            <a:lvl3pPr lvl="2" algn="r">
              <a:lnSpc>
                <a:spcPct val="100000"/>
              </a:lnSpc>
              <a:spcBef>
                <a:spcPts val="0"/>
              </a:spcBef>
              <a:spcAft>
                <a:spcPts val="0"/>
              </a:spcAft>
              <a:buClr>
                <a:srgbClr val="FFFFFF"/>
              </a:buClr>
              <a:buSzPts val="2000"/>
              <a:buNone/>
              <a:defRPr sz="2000">
                <a:solidFill>
                  <a:srgbClr val="FFFFFF"/>
                </a:solidFill>
              </a:defRPr>
            </a:lvl3pPr>
            <a:lvl4pPr lvl="3" algn="r">
              <a:lnSpc>
                <a:spcPct val="100000"/>
              </a:lnSpc>
              <a:spcBef>
                <a:spcPts val="0"/>
              </a:spcBef>
              <a:spcAft>
                <a:spcPts val="0"/>
              </a:spcAft>
              <a:buClr>
                <a:srgbClr val="FFFFFF"/>
              </a:buClr>
              <a:buSzPts val="2000"/>
              <a:buNone/>
              <a:defRPr sz="2000">
                <a:solidFill>
                  <a:srgbClr val="FFFFFF"/>
                </a:solidFill>
              </a:defRPr>
            </a:lvl4pPr>
            <a:lvl5pPr lvl="4" algn="r">
              <a:lnSpc>
                <a:spcPct val="100000"/>
              </a:lnSpc>
              <a:spcBef>
                <a:spcPts val="0"/>
              </a:spcBef>
              <a:spcAft>
                <a:spcPts val="0"/>
              </a:spcAft>
              <a:buClr>
                <a:srgbClr val="FFFFFF"/>
              </a:buClr>
              <a:buSzPts val="2000"/>
              <a:buNone/>
              <a:defRPr sz="2000">
                <a:solidFill>
                  <a:srgbClr val="FFFFFF"/>
                </a:solidFill>
              </a:defRPr>
            </a:lvl5pPr>
            <a:lvl6pPr lvl="5" algn="r">
              <a:lnSpc>
                <a:spcPct val="100000"/>
              </a:lnSpc>
              <a:spcBef>
                <a:spcPts val="0"/>
              </a:spcBef>
              <a:spcAft>
                <a:spcPts val="0"/>
              </a:spcAft>
              <a:buClr>
                <a:srgbClr val="FFFFFF"/>
              </a:buClr>
              <a:buSzPts val="2000"/>
              <a:buNone/>
              <a:defRPr sz="2000">
                <a:solidFill>
                  <a:srgbClr val="FFFFFF"/>
                </a:solidFill>
              </a:defRPr>
            </a:lvl6pPr>
            <a:lvl7pPr lvl="6" algn="r">
              <a:lnSpc>
                <a:spcPct val="100000"/>
              </a:lnSpc>
              <a:spcBef>
                <a:spcPts val="0"/>
              </a:spcBef>
              <a:spcAft>
                <a:spcPts val="0"/>
              </a:spcAft>
              <a:buClr>
                <a:srgbClr val="FFFFFF"/>
              </a:buClr>
              <a:buSzPts val="2000"/>
              <a:buNone/>
              <a:defRPr sz="2000">
                <a:solidFill>
                  <a:srgbClr val="FFFFFF"/>
                </a:solidFill>
              </a:defRPr>
            </a:lvl7pPr>
            <a:lvl8pPr lvl="7" algn="r">
              <a:lnSpc>
                <a:spcPct val="100000"/>
              </a:lnSpc>
              <a:spcBef>
                <a:spcPts val="0"/>
              </a:spcBef>
              <a:spcAft>
                <a:spcPts val="0"/>
              </a:spcAft>
              <a:buClr>
                <a:srgbClr val="FFFFFF"/>
              </a:buClr>
              <a:buSzPts val="2000"/>
              <a:buNone/>
              <a:defRPr sz="2000">
                <a:solidFill>
                  <a:srgbClr val="FFFFFF"/>
                </a:solidFill>
              </a:defRPr>
            </a:lvl8pPr>
            <a:lvl9pPr lvl="8" algn="r">
              <a:lnSpc>
                <a:spcPct val="100000"/>
              </a:lnSpc>
              <a:spcBef>
                <a:spcPts val="0"/>
              </a:spcBef>
              <a:spcAft>
                <a:spcPts val="0"/>
              </a:spcAft>
              <a:buClr>
                <a:srgbClr val="FFFFFF"/>
              </a:buClr>
              <a:buSzPts val="2000"/>
              <a:buNone/>
              <a:defRPr sz="2000">
                <a:solidFill>
                  <a:srgbClr val="FFFFFF"/>
                </a:solidFill>
              </a:defRPr>
            </a:lvl9pPr>
          </a:lstStyle>
          <a:p/>
        </p:txBody>
      </p:sp>
      <p:sp>
        <p:nvSpPr>
          <p:cNvPr id="54" name="Google Shape;54;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55" name="Shape 55"/>
        <p:cNvGrpSpPr/>
        <p:nvPr/>
      </p:nvGrpSpPr>
      <p:grpSpPr>
        <a:xfrm>
          <a:off x="0" y="0"/>
          <a:ext cx="0" cy="0"/>
          <a:chOff x="0" y="0"/>
          <a:chExt cx="0" cy="0"/>
        </a:xfrm>
      </p:grpSpPr>
      <p:sp>
        <p:nvSpPr>
          <p:cNvPr id="56" name="Google Shape;56;p14"/>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205218"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100882"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319"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ph type="title"/>
          </p:nvPr>
        </p:nvSpPr>
        <p:spPr>
          <a:xfrm>
            <a:off x="233600" y="829550"/>
            <a:ext cx="2566200" cy="89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65" name="Google Shape;65;p14"/>
          <p:cNvSpPr txBox="1"/>
          <p:nvPr>
            <p:ph idx="1" type="body"/>
          </p:nvPr>
        </p:nvSpPr>
        <p:spPr>
          <a:xfrm>
            <a:off x="233600" y="1798300"/>
            <a:ext cx="2566200" cy="29772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66" name="Google Shape;66;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
    <p:bg>
      <p:bgPr>
        <a:solidFill>
          <a:srgbClr val="FFFFFF"/>
        </a:solidFill>
      </p:bgPr>
    </p:bg>
    <p:spTree>
      <p:nvGrpSpPr>
        <p:cNvPr id="67" name="Shape 67"/>
        <p:cNvGrpSpPr/>
        <p:nvPr/>
      </p:nvGrpSpPr>
      <p:grpSpPr>
        <a:xfrm>
          <a:off x="0" y="0"/>
          <a:ext cx="0" cy="0"/>
          <a:chOff x="0" y="0"/>
          <a:chExt cx="0" cy="0"/>
        </a:xfrm>
      </p:grpSpPr>
      <p:sp>
        <p:nvSpPr>
          <p:cNvPr id="68" name="Google Shape;68;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3389100" y="0"/>
            <a:ext cx="5754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5"/>
          <p:cNvSpPr txBox="1"/>
          <p:nvPr>
            <p:ph type="title"/>
          </p:nvPr>
        </p:nvSpPr>
        <p:spPr>
          <a:xfrm>
            <a:off x="321825" y="694100"/>
            <a:ext cx="2651400" cy="1781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None/>
              <a:defRPr b="1" sz="2600">
                <a:solidFill>
                  <a:schemeClr val="dk1"/>
                </a:solidFill>
              </a:defRPr>
            </a:lvl1pPr>
            <a:lvl2pPr lvl="1" algn="l">
              <a:lnSpc>
                <a:spcPct val="100000"/>
              </a:lnSpc>
              <a:spcBef>
                <a:spcPts val="0"/>
              </a:spcBef>
              <a:spcAft>
                <a:spcPts val="0"/>
              </a:spcAft>
              <a:buNone/>
              <a:defRPr b="1" sz="2600">
                <a:solidFill>
                  <a:schemeClr val="dk1"/>
                </a:solidFill>
              </a:defRPr>
            </a:lvl2pPr>
            <a:lvl3pPr lvl="2" algn="l">
              <a:lnSpc>
                <a:spcPct val="100000"/>
              </a:lnSpc>
              <a:spcBef>
                <a:spcPts val="0"/>
              </a:spcBef>
              <a:spcAft>
                <a:spcPts val="0"/>
              </a:spcAft>
              <a:buNone/>
              <a:defRPr b="1" sz="2600">
                <a:solidFill>
                  <a:schemeClr val="dk1"/>
                </a:solidFill>
              </a:defRPr>
            </a:lvl3pPr>
            <a:lvl4pPr lvl="3" algn="l">
              <a:lnSpc>
                <a:spcPct val="100000"/>
              </a:lnSpc>
              <a:spcBef>
                <a:spcPts val="0"/>
              </a:spcBef>
              <a:spcAft>
                <a:spcPts val="0"/>
              </a:spcAft>
              <a:buNone/>
              <a:defRPr b="1" sz="2600">
                <a:solidFill>
                  <a:schemeClr val="dk1"/>
                </a:solidFill>
              </a:defRPr>
            </a:lvl4pPr>
            <a:lvl5pPr lvl="4" algn="l">
              <a:lnSpc>
                <a:spcPct val="100000"/>
              </a:lnSpc>
              <a:spcBef>
                <a:spcPts val="0"/>
              </a:spcBef>
              <a:spcAft>
                <a:spcPts val="0"/>
              </a:spcAft>
              <a:buNone/>
              <a:defRPr b="1" sz="2600">
                <a:solidFill>
                  <a:schemeClr val="dk1"/>
                </a:solidFill>
              </a:defRPr>
            </a:lvl5pPr>
            <a:lvl6pPr lvl="5" algn="l">
              <a:lnSpc>
                <a:spcPct val="100000"/>
              </a:lnSpc>
              <a:spcBef>
                <a:spcPts val="0"/>
              </a:spcBef>
              <a:spcAft>
                <a:spcPts val="0"/>
              </a:spcAft>
              <a:buNone/>
              <a:defRPr b="1" sz="2600">
                <a:solidFill>
                  <a:schemeClr val="dk1"/>
                </a:solidFill>
              </a:defRPr>
            </a:lvl6pPr>
            <a:lvl7pPr lvl="6" algn="l">
              <a:lnSpc>
                <a:spcPct val="100000"/>
              </a:lnSpc>
              <a:spcBef>
                <a:spcPts val="0"/>
              </a:spcBef>
              <a:spcAft>
                <a:spcPts val="0"/>
              </a:spcAft>
              <a:buNone/>
              <a:defRPr b="1" sz="2600">
                <a:solidFill>
                  <a:schemeClr val="dk1"/>
                </a:solidFill>
              </a:defRPr>
            </a:lvl7pPr>
            <a:lvl8pPr lvl="7" algn="l">
              <a:lnSpc>
                <a:spcPct val="100000"/>
              </a:lnSpc>
              <a:spcBef>
                <a:spcPts val="0"/>
              </a:spcBef>
              <a:spcAft>
                <a:spcPts val="0"/>
              </a:spcAft>
              <a:buNone/>
              <a:defRPr b="1" sz="2600">
                <a:solidFill>
                  <a:schemeClr val="dk1"/>
                </a:solidFill>
              </a:defRPr>
            </a:lvl8pPr>
            <a:lvl9pPr lvl="8" algn="l">
              <a:lnSpc>
                <a:spcPct val="100000"/>
              </a:lnSpc>
              <a:spcBef>
                <a:spcPts val="0"/>
              </a:spcBef>
              <a:spcAft>
                <a:spcPts val="0"/>
              </a:spcAft>
              <a:buNone/>
              <a:defRPr b="1" sz="2600">
                <a:solidFill>
                  <a:schemeClr val="dk1"/>
                </a:solidFill>
              </a:defRPr>
            </a:lvl9pPr>
          </a:lstStyle>
          <a:p/>
        </p:txBody>
      </p:sp>
      <p:cxnSp>
        <p:nvCxnSpPr>
          <p:cNvPr id="72" name="Google Shape;72;p15"/>
          <p:cNvCxnSpPr/>
          <p:nvPr/>
        </p:nvCxnSpPr>
        <p:spPr>
          <a:xfrm>
            <a:off x="372950" y="511683"/>
            <a:ext cx="642300" cy="0"/>
          </a:xfrm>
          <a:prstGeom prst="straightConnector1">
            <a:avLst/>
          </a:prstGeom>
          <a:noFill/>
          <a:ln cap="flat" cmpd="sng" w="76200">
            <a:solidFill>
              <a:schemeClr val="accent5"/>
            </a:solidFill>
            <a:prstDash val="solid"/>
            <a:round/>
            <a:headEnd len="sm" w="sm" type="none"/>
            <a:tailEnd len="sm" w="sm" type="none"/>
          </a:ln>
        </p:spPr>
      </p:cxnSp>
      <p:sp>
        <p:nvSpPr>
          <p:cNvPr id="73" name="Google Shape;73;p15"/>
          <p:cNvSpPr txBox="1"/>
          <p:nvPr>
            <p:ph idx="1" type="body"/>
          </p:nvPr>
        </p:nvSpPr>
        <p:spPr>
          <a:xfrm>
            <a:off x="321825" y="2506879"/>
            <a:ext cx="2651400" cy="19371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3">
    <p:bg>
      <p:bgPr>
        <a:solidFill>
          <a:srgbClr val="F7EFE4"/>
        </a:solidFill>
      </p:bgPr>
    </p:bg>
    <p:spTree>
      <p:nvGrpSpPr>
        <p:cNvPr id="74" name="Shape 74"/>
        <p:cNvGrpSpPr/>
        <p:nvPr/>
      </p:nvGrpSpPr>
      <p:grpSpPr>
        <a:xfrm>
          <a:off x="0" y="0"/>
          <a:ext cx="0" cy="0"/>
          <a:chOff x="0" y="0"/>
          <a:chExt cx="0" cy="0"/>
        </a:xfrm>
      </p:grpSpPr>
      <p:sp>
        <p:nvSpPr>
          <p:cNvPr id="75" name="Google Shape;75;p16"/>
          <p:cNvSpPr/>
          <p:nvPr/>
        </p:nvSpPr>
        <p:spPr>
          <a:xfrm>
            <a:off x="0" y="0"/>
            <a:ext cx="9144000" cy="5143500"/>
          </a:xfrm>
          <a:prstGeom prst="rect">
            <a:avLst/>
          </a:prstGeom>
          <a:solidFill>
            <a:srgbClr val="F7EF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918451" y="4437550"/>
            <a:ext cx="944700" cy="82800"/>
          </a:xfrm>
          <a:prstGeom prst="rect">
            <a:avLst/>
          </a:prstGeom>
          <a:solidFill>
            <a:srgbClr val="957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txBox="1"/>
          <p:nvPr>
            <p:ph type="title"/>
          </p:nvPr>
        </p:nvSpPr>
        <p:spPr>
          <a:xfrm>
            <a:off x="826750" y="596425"/>
            <a:ext cx="3656700" cy="15471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221E1F"/>
              </a:buClr>
              <a:buSzPts val="3200"/>
              <a:buNone/>
              <a:defRPr b="1" sz="3200">
                <a:solidFill>
                  <a:srgbClr val="221E1F"/>
                </a:solidFill>
              </a:defRPr>
            </a:lvl1pPr>
            <a:lvl2pPr lvl="1" algn="l">
              <a:lnSpc>
                <a:spcPct val="100000"/>
              </a:lnSpc>
              <a:spcBef>
                <a:spcPts val="0"/>
              </a:spcBef>
              <a:spcAft>
                <a:spcPts val="0"/>
              </a:spcAft>
              <a:buClr>
                <a:srgbClr val="221E1F"/>
              </a:buClr>
              <a:buSzPts val="3200"/>
              <a:buNone/>
              <a:defRPr b="1" sz="3200">
                <a:solidFill>
                  <a:srgbClr val="221E1F"/>
                </a:solidFill>
              </a:defRPr>
            </a:lvl2pPr>
            <a:lvl3pPr lvl="2" algn="l">
              <a:lnSpc>
                <a:spcPct val="100000"/>
              </a:lnSpc>
              <a:spcBef>
                <a:spcPts val="0"/>
              </a:spcBef>
              <a:spcAft>
                <a:spcPts val="0"/>
              </a:spcAft>
              <a:buClr>
                <a:srgbClr val="221E1F"/>
              </a:buClr>
              <a:buSzPts val="3200"/>
              <a:buNone/>
              <a:defRPr b="1" sz="3200">
                <a:solidFill>
                  <a:srgbClr val="221E1F"/>
                </a:solidFill>
              </a:defRPr>
            </a:lvl3pPr>
            <a:lvl4pPr lvl="3" algn="l">
              <a:lnSpc>
                <a:spcPct val="100000"/>
              </a:lnSpc>
              <a:spcBef>
                <a:spcPts val="0"/>
              </a:spcBef>
              <a:spcAft>
                <a:spcPts val="0"/>
              </a:spcAft>
              <a:buClr>
                <a:srgbClr val="221E1F"/>
              </a:buClr>
              <a:buSzPts val="3200"/>
              <a:buNone/>
              <a:defRPr b="1" sz="3200">
                <a:solidFill>
                  <a:srgbClr val="221E1F"/>
                </a:solidFill>
              </a:defRPr>
            </a:lvl4pPr>
            <a:lvl5pPr lvl="4" algn="l">
              <a:lnSpc>
                <a:spcPct val="100000"/>
              </a:lnSpc>
              <a:spcBef>
                <a:spcPts val="0"/>
              </a:spcBef>
              <a:spcAft>
                <a:spcPts val="0"/>
              </a:spcAft>
              <a:buClr>
                <a:srgbClr val="221E1F"/>
              </a:buClr>
              <a:buSzPts val="3200"/>
              <a:buNone/>
              <a:defRPr b="1" sz="3200">
                <a:solidFill>
                  <a:srgbClr val="221E1F"/>
                </a:solidFill>
              </a:defRPr>
            </a:lvl5pPr>
            <a:lvl6pPr lvl="5" algn="l">
              <a:lnSpc>
                <a:spcPct val="100000"/>
              </a:lnSpc>
              <a:spcBef>
                <a:spcPts val="0"/>
              </a:spcBef>
              <a:spcAft>
                <a:spcPts val="0"/>
              </a:spcAft>
              <a:buClr>
                <a:srgbClr val="221E1F"/>
              </a:buClr>
              <a:buSzPts val="3200"/>
              <a:buNone/>
              <a:defRPr b="1" sz="3200">
                <a:solidFill>
                  <a:srgbClr val="221E1F"/>
                </a:solidFill>
              </a:defRPr>
            </a:lvl6pPr>
            <a:lvl7pPr lvl="6" algn="l">
              <a:lnSpc>
                <a:spcPct val="100000"/>
              </a:lnSpc>
              <a:spcBef>
                <a:spcPts val="0"/>
              </a:spcBef>
              <a:spcAft>
                <a:spcPts val="0"/>
              </a:spcAft>
              <a:buClr>
                <a:srgbClr val="221E1F"/>
              </a:buClr>
              <a:buSzPts val="3200"/>
              <a:buNone/>
              <a:defRPr b="1" sz="3200">
                <a:solidFill>
                  <a:srgbClr val="221E1F"/>
                </a:solidFill>
              </a:defRPr>
            </a:lvl7pPr>
            <a:lvl8pPr lvl="7" algn="l">
              <a:lnSpc>
                <a:spcPct val="100000"/>
              </a:lnSpc>
              <a:spcBef>
                <a:spcPts val="0"/>
              </a:spcBef>
              <a:spcAft>
                <a:spcPts val="0"/>
              </a:spcAft>
              <a:buClr>
                <a:srgbClr val="221E1F"/>
              </a:buClr>
              <a:buSzPts val="3200"/>
              <a:buNone/>
              <a:defRPr b="1" sz="3200">
                <a:solidFill>
                  <a:srgbClr val="221E1F"/>
                </a:solidFill>
              </a:defRPr>
            </a:lvl8pPr>
            <a:lvl9pPr lvl="8" algn="l">
              <a:lnSpc>
                <a:spcPct val="100000"/>
              </a:lnSpc>
              <a:spcBef>
                <a:spcPts val="0"/>
              </a:spcBef>
              <a:spcAft>
                <a:spcPts val="0"/>
              </a:spcAft>
              <a:buClr>
                <a:srgbClr val="221E1F"/>
              </a:buClr>
              <a:buSzPts val="3200"/>
              <a:buNone/>
              <a:defRPr b="1" sz="3200">
                <a:solidFill>
                  <a:srgbClr val="221E1F"/>
                </a:solidFill>
              </a:defRPr>
            </a:lvl9pPr>
          </a:lstStyle>
          <a:p/>
        </p:txBody>
      </p:sp>
      <p:sp>
        <p:nvSpPr>
          <p:cNvPr id="78" name="Google Shape;78;p16"/>
          <p:cNvSpPr txBox="1"/>
          <p:nvPr>
            <p:ph idx="1" type="body"/>
          </p:nvPr>
        </p:nvSpPr>
        <p:spPr>
          <a:xfrm>
            <a:off x="826750" y="2219625"/>
            <a:ext cx="3656700" cy="18171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616161"/>
              </a:buClr>
              <a:buSzPts val="1400"/>
              <a:buChar char="●"/>
              <a:defRPr sz="1400">
                <a:solidFill>
                  <a:srgbClr val="616161"/>
                </a:solidFill>
              </a:defRPr>
            </a:lvl1pPr>
            <a:lvl2pPr indent="-304800" lvl="1" marL="914400" algn="l">
              <a:lnSpc>
                <a:spcPct val="115000"/>
              </a:lnSpc>
              <a:spcBef>
                <a:spcPts val="0"/>
              </a:spcBef>
              <a:spcAft>
                <a:spcPts val="0"/>
              </a:spcAft>
              <a:buClr>
                <a:srgbClr val="616161"/>
              </a:buClr>
              <a:buSzPts val="1200"/>
              <a:buChar char="○"/>
              <a:defRPr sz="1200">
                <a:solidFill>
                  <a:srgbClr val="616161"/>
                </a:solidFill>
              </a:defRPr>
            </a:lvl2pPr>
            <a:lvl3pPr indent="-304800" lvl="2" marL="1371600" algn="l">
              <a:lnSpc>
                <a:spcPct val="115000"/>
              </a:lnSpc>
              <a:spcBef>
                <a:spcPts val="0"/>
              </a:spcBef>
              <a:spcAft>
                <a:spcPts val="0"/>
              </a:spcAft>
              <a:buClr>
                <a:srgbClr val="616161"/>
              </a:buClr>
              <a:buSzPts val="1200"/>
              <a:buChar char="■"/>
              <a:defRPr sz="1200">
                <a:solidFill>
                  <a:srgbClr val="616161"/>
                </a:solidFill>
              </a:defRPr>
            </a:lvl3pPr>
            <a:lvl4pPr indent="-304800" lvl="3" marL="1828800" algn="l">
              <a:lnSpc>
                <a:spcPct val="115000"/>
              </a:lnSpc>
              <a:spcBef>
                <a:spcPts val="0"/>
              </a:spcBef>
              <a:spcAft>
                <a:spcPts val="0"/>
              </a:spcAft>
              <a:buClr>
                <a:srgbClr val="616161"/>
              </a:buClr>
              <a:buSzPts val="1200"/>
              <a:buChar char="●"/>
              <a:defRPr sz="1200">
                <a:solidFill>
                  <a:srgbClr val="616161"/>
                </a:solidFill>
              </a:defRPr>
            </a:lvl4pPr>
            <a:lvl5pPr indent="-304800" lvl="4" marL="2286000" algn="l">
              <a:lnSpc>
                <a:spcPct val="115000"/>
              </a:lnSpc>
              <a:spcBef>
                <a:spcPts val="0"/>
              </a:spcBef>
              <a:spcAft>
                <a:spcPts val="0"/>
              </a:spcAft>
              <a:buClr>
                <a:srgbClr val="616161"/>
              </a:buClr>
              <a:buSzPts val="1200"/>
              <a:buChar char="○"/>
              <a:defRPr sz="1200">
                <a:solidFill>
                  <a:srgbClr val="616161"/>
                </a:solidFill>
              </a:defRPr>
            </a:lvl5pPr>
            <a:lvl6pPr indent="-304800" lvl="5" marL="2743200" algn="l">
              <a:lnSpc>
                <a:spcPct val="115000"/>
              </a:lnSpc>
              <a:spcBef>
                <a:spcPts val="0"/>
              </a:spcBef>
              <a:spcAft>
                <a:spcPts val="0"/>
              </a:spcAft>
              <a:buClr>
                <a:srgbClr val="616161"/>
              </a:buClr>
              <a:buSzPts val="1200"/>
              <a:buChar char="■"/>
              <a:defRPr sz="1200">
                <a:solidFill>
                  <a:srgbClr val="616161"/>
                </a:solidFill>
              </a:defRPr>
            </a:lvl6pPr>
            <a:lvl7pPr indent="-304800" lvl="6" marL="3200400" algn="l">
              <a:lnSpc>
                <a:spcPct val="115000"/>
              </a:lnSpc>
              <a:spcBef>
                <a:spcPts val="0"/>
              </a:spcBef>
              <a:spcAft>
                <a:spcPts val="0"/>
              </a:spcAft>
              <a:buClr>
                <a:srgbClr val="616161"/>
              </a:buClr>
              <a:buSzPts val="1200"/>
              <a:buChar char="●"/>
              <a:defRPr sz="1200">
                <a:solidFill>
                  <a:srgbClr val="616161"/>
                </a:solidFill>
              </a:defRPr>
            </a:lvl7pPr>
            <a:lvl8pPr indent="-304800" lvl="7" marL="3657600" algn="l">
              <a:lnSpc>
                <a:spcPct val="115000"/>
              </a:lnSpc>
              <a:spcBef>
                <a:spcPts val="0"/>
              </a:spcBef>
              <a:spcAft>
                <a:spcPts val="0"/>
              </a:spcAft>
              <a:buClr>
                <a:srgbClr val="616161"/>
              </a:buClr>
              <a:buSzPts val="1200"/>
              <a:buChar char="○"/>
              <a:defRPr sz="1200">
                <a:solidFill>
                  <a:srgbClr val="616161"/>
                </a:solidFill>
              </a:defRPr>
            </a:lvl8pPr>
            <a:lvl9pPr indent="-304800" lvl="8" marL="4114800" algn="l">
              <a:lnSpc>
                <a:spcPct val="115000"/>
              </a:lnSpc>
              <a:spcBef>
                <a:spcPts val="0"/>
              </a:spcBef>
              <a:spcAft>
                <a:spcPts val="0"/>
              </a:spcAft>
              <a:buClr>
                <a:srgbClr val="616161"/>
              </a:buClr>
              <a:buSzPts val="1200"/>
              <a:buChar char="■"/>
              <a:defRPr sz="1200">
                <a:solidFill>
                  <a:srgbClr val="616161"/>
                </a:solidFill>
              </a:defRPr>
            </a:lvl9pPr>
          </a:lstStyle>
          <a:p/>
        </p:txBody>
      </p:sp>
      <p:sp>
        <p:nvSpPr>
          <p:cNvPr id="79" name="Google Shape;79;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7EFE4"/>
                </a:solidFill>
              </a:defRPr>
            </a:lvl1pPr>
            <a:lvl2pPr lvl="1" algn="r">
              <a:lnSpc>
                <a:spcPct val="100000"/>
              </a:lnSpc>
              <a:spcAft>
                <a:spcPts val="0"/>
              </a:spcAft>
              <a:buNone/>
              <a:defRPr sz="1000">
                <a:solidFill>
                  <a:srgbClr val="F7EFE4"/>
                </a:solidFill>
              </a:defRPr>
            </a:lvl2pPr>
            <a:lvl3pPr lvl="2" algn="r">
              <a:lnSpc>
                <a:spcPct val="100000"/>
              </a:lnSpc>
              <a:spcAft>
                <a:spcPts val="0"/>
              </a:spcAft>
              <a:buNone/>
              <a:defRPr sz="1000">
                <a:solidFill>
                  <a:srgbClr val="F7EFE4"/>
                </a:solidFill>
              </a:defRPr>
            </a:lvl3pPr>
            <a:lvl4pPr lvl="3" algn="r">
              <a:lnSpc>
                <a:spcPct val="100000"/>
              </a:lnSpc>
              <a:spcAft>
                <a:spcPts val="0"/>
              </a:spcAft>
              <a:buNone/>
              <a:defRPr sz="1000">
                <a:solidFill>
                  <a:srgbClr val="F7EFE4"/>
                </a:solidFill>
              </a:defRPr>
            </a:lvl4pPr>
            <a:lvl5pPr lvl="4" algn="r">
              <a:lnSpc>
                <a:spcPct val="100000"/>
              </a:lnSpc>
              <a:spcAft>
                <a:spcPts val="0"/>
              </a:spcAft>
              <a:buNone/>
              <a:defRPr sz="1000">
                <a:solidFill>
                  <a:srgbClr val="F7EFE4"/>
                </a:solidFill>
              </a:defRPr>
            </a:lvl5pPr>
            <a:lvl6pPr lvl="5" algn="r">
              <a:lnSpc>
                <a:spcPct val="100000"/>
              </a:lnSpc>
              <a:spcAft>
                <a:spcPts val="0"/>
              </a:spcAft>
              <a:buNone/>
              <a:defRPr sz="1000">
                <a:solidFill>
                  <a:srgbClr val="F7EFE4"/>
                </a:solidFill>
              </a:defRPr>
            </a:lvl6pPr>
            <a:lvl7pPr lvl="6" algn="r">
              <a:lnSpc>
                <a:spcPct val="100000"/>
              </a:lnSpc>
              <a:spcAft>
                <a:spcPts val="0"/>
              </a:spcAft>
              <a:buNone/>
              <a:defRPr sz="1000">
                <a:solidFill>
                  <a:srgbClr val="F7EFE4"/>
                </a:solidFill>
              </a:defRPr>
            </a:lvl7pPr>
            <a:lvl8pPr lvl="7" algn="r">
              <a:lnSpc>
                <a:spcPct val="100000"/>
              </a:lnSpc>
              <a:spcAft>
                <a:spcPts val="0"/>
              </a:spcAft>
              <a:buNone/>
              <a:defRPr sz="1000">
                <a:solidFill>
                  <a:srgbClr val="F7EFE4"/>
                </a:solidFill>
              </a:defRPr>
            </a:lvl8pPr>
            <a:lvl9pPr lvl="8" algn="r">
              <a:lnSpc>
                <a:spcPct val="100000"/>
              </a:lnSpc>
              <a:spcAft>
                <a:spcPts val="0"/>
              </a:spcAft>
              <a:buNone/>
              <a:defRPr sz="1000">
                <a:solidFill>
                  <a:srgbClr val="F7EFE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4">
    <p:bg>
      <p:bgPr>
        <a:solidFill>
          <a:srgbClr val="FFFFFF"/>
        </a:solidFill>
      </p:bgPr>
    </p:bg>
    <p:spTree>
      <p:nvGrpSpPr>
        <p:cNvPr id="80" name="Shape 80"/>
        <p:cNvGrpSpPr/>
        <p:nvPr/>
      </p:nvGrpSpPr>
      <p:grpSpPr>
        <a:xfrm>
          <a:off x="0" y="0"/>
          <a:ext cx="0" cy="0"/>
          <a:chOff x="0" y="0"/>
          <a:chExt cx="0" cy="0"/>
        </a:xfrm>
      </p:grpSpPr>
      <p:sp>
        <p:nvSpPr>
          <p:cNvPr id="81" name="Google Shape;81;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txBox="1"/>
          <p:nvPr>
            <p:ph type="title"/>
          </p:nvPr>
        </p:nvSpPr>
        <p:spPr>
          <a:xfrm>
            <a:off x="291875" y="406900"/>
            <a:ext cx="3039600" cy="13887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83" name="Google Shape;83;p17"/>
          <p:cNvSpPr txBox="1"/>
          <p:nvPr>
            <p:ph idx="1" type="body"/>
          </p:nvPr>
        </p:nvSpPr>
        <p:spPr>
          <a:xfrm>
            <a:off x="291938" y="2053718"/>
            <a:ext cx="3039600" cy="2378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84" name="Google Shape;84;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5">
    <p:bg>
      <p:bgPr>
        <a:solidFill>
          <a:srgbClr val="FFFFFF"/>
        </a:solidFill>
      </p:bgPr>
    </p:bg>
    <p:spTree>
      <p:nvGrpSpPr>
        <p:cNvPr id="85" name="Shape 85"/>
        <p:cNvGrpSpPr/>
        <p:nvPr/>
      </p:nvGrpSpPr>
      <p:grpSpPr>
        <a:xfrm>
          <a:off x="0" y="0"/>
          <a:ext cx="0" cy="0"/>
          <a:chOff x="0" y="0"/>
          <a:chExt cx="0" cy="0"/>
        </a:xfrm>
      </p:grpSpPr>
      <p:sp>
        <p:nvSpPr>
          <p:cNvPr id="86" name="Google Shape;86;p18"/>
          <p:cNvSpPr/>
          <p:nvPr/>
        </p:nvSpPr>
        <p:spPr>
          <a:xfrm>
            <a:off x="0" y="0"/>
            <a:ext cx="9144000" cy="51435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8"/>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8"/>
          <p:cNvSpPr/>
          <p:nvPr/>
        </p:nvSpPr>
        <p:spPr>
          <a:xfrm>
            <a:off x="205218" y="201292"/>
            <a:ext cx="408900" cy="381900"/>
          </a:xfrm>
          <a:prstGeom prst="flowChartDelay">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8"/>
          <p:cNvSpPr/>
          <p:nvPr/>
        </p:nvSpPr>
        <p:spPr>
          <a:xfrm>
            <a:off x="100882" y="201292"/>
            <a:ext cx="408900" cy="381900"/>
          </a:xfrm>
          <a:prstGeom prst="flowChartDelay">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p:nvPr/>
        </p:nvSpPr>
        <p:spPr>
          <a:xfrm>
            <a:off x="319" y="201292"/>
            <a:ext cx="408900" cy="381900"/>
          </a:xfrm>
          <a:prstGeom prst="flowChartDelay">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type="title"/>
          </p:nvPr>
        </p:nvSpPr>
        <p:spPr>
          <a:xfrm>
            <a:off x="233600" y="829550"/>
            <a:ext cx="2566200" cy="89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95" name="Google Shape;95;p18"/>
          <p:cNvSpPr txBox="1"/>
          <p:nvPr>
            <p:ph idx="1" type="body"/>
          </p:nvPr>
        </p:nvSpPr>
        <p:spPr>
          <a:xfrm>
            <a:off x="233600" y="1798300"/>
            <a:ext cx="2566200" cy="29772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96" name="Google Shape;96;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7">
    <p:bg>
      <p:bgPr>
        <a:solidFill>
          <a:srgbClr val="FFFFFF"/>
        </a:solidFill>
      </p:bgPr>
    </p:bg>
    <p:spTree>
      <p:nvGrpSpPr>
        <p:cNvPr id="97" name="Shape 97"/>
        <p:cNvGrpSpPr/>
        <p:nvPr/>
      </p:nvGrpSpPr>
      <p:grpSpPr>
        <a:xfrm>
          <a:off x="0" y="0"/>
          <a:ext cx="0" cy="0"/>
          <a:chOff x="0" y="0"/>
          <a:chExt cx="0" cy="0"/>
        </a:xfrm>
      </p:grpSpPr>
      <p:sp>
        <p:nvSpPr>
          <p:cNvPr id="98" name="Google Shape;98;p1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9"/>
          <p:cNvSpPr txBox="1"/>
          <p:nvPr>
            <p:ph type="title"/>
          </p:nvPr>
        </p:nvSpPr>
        <p:spPr>
          <a:xfrm>
            <a:off x="329350" y="1108375"/>
            <a:ext cx="3997500" cy="10242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101" name="Google Shape;101;p19"/>
          <p:cNvSpPr txBox="1"/>
          <p:nvPr>
            <p:ph idx="1" type="body"/>
          </p:nvPr>
        </p:nvSpPr>
        <p:spPr>
          <a:xfrm>
            <a:off x="329350" y="2195100"/>
            <a:ext cx="3997500" cy="1835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0"/>
              </a:spcBef>
              <a:spcAft>
                <a:spcPts val="0"/>
              </a:spcAft>
              <a:buClr>
                <a:srgbClr val="616161"/>
              </a:buClr>
              <a:buSzPts val="1400"/>
              <a:buChar char="○"/>
              <a:defRPr sz="1400">
                <a:solidFill>
                  <a:srgbClr val="616161"/>
                </a:solidFill>
              </a:defRPr>
            </a:lvl2pPr>
            <a:lvl3pPr indent="-317500" lvl="2" marL="1371600" algn="l">
              <a:lnSpc>
                <a:spcPct val="115000"/>
              </a:lnSpc>
              <a:spcBef>
                <a:spcPts val="0"/>
              </a:spcBef>
              <a:spcAft>
                <a:spcPts val="0"/>
              </a:spcAft>
              <a:buClr>
                <a:srgbClr val="616161"/>
              </a:buClr>
              <a:buSzPts val="1400"/>
              <a:buChar char="■"/>
              <a:defRPr sz="1400">
                <a:solidFill>
                  <a:srgbClr val="616161"/>
                </a:solidFill>
              </a:defRPr>
            </a:lvl3pPr>
            <a:lvl4pPr indent="-317500" lvl="3" marL="1828800" algn="l">
              <a:lnSpc>
                <a:spcPct val="115000"/>
              </a:lnSpc>
              <a:spcBef>
                <a:spcPts val="0"/>
              </a:spcBef>
              <a:spcAft>
                <a:spcPts val="0"/>
              </a:spcAft>
              <a:buClr>
                <a:srgbClr val="616161"/>
              </a:buClr>
              <a:buSzPts val="1400"/>
              <a:buChar char="●"/>
              <a:defRPr sz="1400">
                <a:solidFill>
                  <a:srgbClr val="616161"/>
                </a:solidFill>
              </a:defRPr>
            </a:lvl4pPr>
            <a:lvl5pPr indent="-317500" lvl="4" marL="2286000" algn="l">
              <a:lnSpc>
                <a:spcPct val="115000"/>
              </a:lnSpc>
              <a:spcBef>
                <a:spcPts val="0"/>
              </a:spcBef>
              <a:spcAft>
                <a:spcPts val="0"/>
              </a:spcAft>
              <a:buClr>
                <a:srgbClr val="616161"/>
              </a:buClr>
              <a:buSzPts val="1400"/>
              <a:buChar char="○"/>
              <a:defRPr sz="1400">
                <a:solidFill>
                  <a:srgbClr val="616161"/>
                </a:solidFill>
              </a:defRPr>
            </a:lvl5pPr>
            <a:lvl6pPr indent="-317500" lvl="5" marL="2743200" algn="l">
              <a:lnSpc>
                <a:spcPct val="115000"/>
              </a:lnSpc>
              <a:spcBef>
                <a:spcPts val="0"/>
              </a:spcBef>
              <a:spcAft>
                <a:spcPts val="0"/>
              </a:spcAft>
              <a:buClr>
                <a:srgbClr val="616161"/>
              </a:buClr>
              <a:buSzPts val="1400"/>
              <a:buChar char="■"/>
              <a:defRPr sz="1400">
                <a:solidFill>
                  <a:srgbClr val="616161"/>
                </a:solidFill>
              </a:defRPr>
            </a:lvl6pPr>
            <a:lvl7pPr indent="-317500" lvl="6" marL="3200400" algn="l">
              <a:lnSpc>
                <a:spcPct val="115000"/>
              </a:lnSpc>
              <a:spcBef>
                <a:spcPts val="0"/>
              </a:spcBef>
              <a:spcAft>
                <a:spcPts val="0"/>
              </a:spcAft>
              <a:buClr>
                <a:srgbClr val="616161"/>
              </a:buClr>
              <a:buSzPts val="1400"/>
              <a:buChar char="●"/>
              <a:defRPr sz="1400">
                <a:solidFill>
                  <a:srgbClr val="616161"/>
                </a:solidFill>
              </a:defRPr>
            </a:lvl7pPr>
            <a:lvl8pPr indent="-317500" lvl="7" marL="3657600" algn="l">
              <a:lnSpc>
                <a:spcPct val="115000"/>
              </a:lnSpc>
              <a:spcBef>
                <a:spcPts val="0"/>
              </a:spcBef>
              <a:spcAft>
                <a:spcPts val="0"/>
              </a:spcAft>
              <a:buClr>
                <a:srgbClr val="616161"/>
              </a:buClr>
              <a:buSzPts val="1400"/>
              <a:buChar char="○"/>
              <a:defRPr sz="1400">
                <a:solidFill>
                  <a:srgbClr val="616161"/>
                </a:solidFill>
              </a:defRPr>
            </a:lvl8pPr>
            <a:lvl9pPr indent="-317500" lvl="8" marL="4114800" algn="l">
              <a:lnSpc>
                <a:spcPct val="115000"/>
              </a:lnSpc>
              <a:spcBef>
                <a:spcPts val="0"/>
              </a:spcBef>
              <a:spcAft>
                <a:spcPts val="0"/>
              </a:spcAft>
              <a:buClr>
                <a:srgbClr val="616161"/>
              </a:buClr>
              <a:buSzPts val="1400"/>
              <a:buChar char="■"/>
              <a:defRPr sz="1400">
                <a:solidFill>
                  <a:srgbClr val="61616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8">
    <p:bg>
      <p:bgPr>
        <a:solidFill>
          <a:srgbClr val="FFFFFF"/>
        </a:solidFill>
      </p:bgPr>
    </p:bg>
    <p:spTree>
      <p:nvGrpSpPr>
        <p:cNvPr id="102" name="Shape 102"/>
        <p:cNvGrpSpPr/>
        <p:nvPr/>
      </p:nvGrpSpPr>
      <p:grpSpPr>
        <a:xfrm>
          <a:off x="0" y="0"/>
          <a:ext cx="0" cy="0"/>
          <a:chOff x="0" y="0"/>
          <a:chExt cx="0" cy="0"/>
        </a:xfrm>
      </p:grpSpPr>
      <p:sp>
        <p:nvSpPr>
          <p:cNvPr id="103" name="Google Shape;103;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0"/>
          <p:cNvSpPr txBox="1"/>
          <p:nvPr>
            <p:ph type="title"/>
          </p:nvPr>
        </p:nvSpPr>
        <p:spPr>
          <a:xfrm>
            <a:off x="3706550" y="2733150"/>
            <a:ext cx="3232500" cy="915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2200"/>
              <a:buNone/>
              <a:defRPr b="1" sz="2200">
                <a:solidFill>
                  <a:schemeClr val="lt1"/>
                </a:solidFill>
              </a:defRPr>
            </a:lvl1pPr>
            <a:lvl2pPr lvl="1" algn="l">
              <a:lnSpc>
                <a:spcPct val="100000"/>
              </a:lnSpc>
              <a:spcBef>
                <a:spcPts val="0"/>
              </a:spcBef>
              <a:spcAft>
                <a:spcPts val="0"/>
              </a:spcAft>
              <a:buClr>
                <a:schemeClr val="lt1"/>
              </a:buClr>
              <a:buSzPts val="2200"/>
              <a:buNone/>
              <a:defRPr b="1" sz="2200">
                <a:solidFill>
                  <a:schemeClr val="lt1"/>
                </a:solidFill>
              </a:defRPr>
            </a:lvl2pPr>
            <a:lvl3pPr lvl="2" algn="l">
              <a:lnSpc>
                <a:spcPct val="100000"/>
              </a:lnSpc>
              <a:spcBef>
                <a:spcPts val="0"/>
              </a:spcBef>
              <a:spcAft>
                <a:spcPts val="0"/>
              </a:spcAft>
              <a:buClr>
                <a:schemeClr val="lt1"/>
              </a:buClr>
              <a:buSzPts val="2200"/>
              <a:buNone/>
              <a:defRPr b="1" sz="2200">
                <a:solidFill>
                  <a:schemeClr val="lt1"/>
                </a:solidFill>
              </a:defRPr>
            </a:lvl3pPr>
            <a:lvl4pPr lvl="3" algn="l">
              <a:lnSpc>
                <a:spcPct val="100000"/>
              </a:lnSpc>
              <a:spcBef>
                <a:spcPts val="0"/>
              </a:spcBef>
              <a:spcAft>
                <a:spcPts val="0"/>
              </a:spcAft>
              <a:buClr>
                <a:schemeClr val="lt1"/>
              </a:buClr>
              <a:buSzPts val="2200"/>
              <a:buNone/>
              <a:defRPr b="1" sz="2200">
                <a:solidFill>
                  <a:schemeClr val="lt1"/>
                </a:solidFill>
              </a:defRPr>
            </a:lvl4pPr>
            <a:lvl5pPr lvl="4" algn="l">
              <a:lnSpc>
                <a:spcPct val="100000"/>
              </a:lnSpc>
              <a:spcBef>
                <a:spcPts val="0"/>
              </a:spcBef>
              <a:spcAft>
                <a:spcPts val="0"/>
              </a:spcAft>
              <a:buClr>
                <a:schemeClr val="lt1"/>
              </a:buClr>
              <a:buSzPts val="2200"/>
              <a:buNone/>
              <a:defRPr b="1" sz="2200">
                <a:solidFill>
                  <a:schemeClr val="lt1"/>
                </a:solidFill>
              </a:defRPr>
            </a:lvl5pPr>
            <a:lvl6pPr lvl="5" algn="l">
              <a:lnSpc>
                <a:spcPct val="100000"/>
              </a:lnSpc>
              <a:spcBef>
                <a:spcPts val="0"/>
              </a:spcBef>
              <a:spcAft>
                <a:spcPts val="0"/>
              </a:spcAft>
              <a:buClr>
                <a:schemeClr val="lt1"/>
              </a:buClr>
              <a:buSzPts val="2200"/>
              <a:buNone/>
              <a:defRPr b="1" sz="2200">
                <a:solidFill>
                  <a:schemeClr val="lt1"/>
                </a:solidFill>
              </a:defRPr>
            </a:lvl6pPr>
            <a:lvl7pPr lvl="6" algn="l">
              <a:lnSpc>
                <a:spcPct val="100000"/>
              </a:lnSpc>
              <a:spcBef>
                <a:spcPts val="0"/>
              </a:spcBef>
              <a:spcAft>
                <a:spcPts val="0"/>
              </a:spcAft>
              <a:buClr>
                <a:schemeClr val="lt1"/>
              </a:buClr>
              <a:buSzPts val="2200"/>
              <a:buNone/>
              <a:defRPr b="1" sz="2200">
                <a:solidFill>
                  <a:schemeClr val="lt1"/>
                </a:solidFill>
              </a:defRPr>
            </a:lvl7pPr>
            <a:lvl8pPr lvl="7" algn="l">
              <a:lnSpc>
                <a:spcPct val="100000"/>
              </a:lnSpc>
              <a:spcBef>
                <a:spcPts val="0"/>
              </a:spcBef>
              <a:spcAft>
                <a:spcPts val="0"/>
              </a:spcAft>
              <a:buClr>
                <a:schemeClr val="lt1"/>
              </a:buClr>
              <a:buSzPts val="2200"/>
              <a:buNone/>
              <a:defRPr b="1" sz="2200">
                <a:solidFill>
                  <a:schemeClr val="lt1"/>
                </a:solidFill>
              </a:defRPr>
            </a:lvl8pPr>
            <a:lvl9pPr lvl="8" algn="l">
              <a:lnSpc>
                <a:spcPct val="100000"/>
              </a:lnSpc>
              <a:spcBef>
                <a:spcPts val="0"/>
              </a:spcBef>
              <a:spcAft>
                <a:spcPts val="0"/>
              </a:spcAft>
              <a:buClr>
                <a:schemeClr val="lt1"/>
              </a:buClr>
              <a:buSzPts val="2200"/>
              <a:buNone/>
              <a:defRPr b="1" sz="2200">
                <a:solidFill>
                  <a:schemeClr val="lt1"/>
                </a:solidFill>
              </a:defRPr>
            </a:lvl9pPr>
          </a:lstStyle>
          <a:p/>
        </p:txBody>
      </p:sp>
      <p:sp>
        <p:nvSpPr>
          <p:cNvPr id="105" name="Google Shape;105;p20"/>
          <p:cNvSpPr txBox="1"/>
          <p:nvPr>
            <p:ph idx="1" type="body"/>
          </p:nvPr>
        </p:nvSpPr>
        <p:spPr>
          <a:xfrm>
            <a:off x="3706550" y="3724275"/>
            <a:ext cx="3232500" cy="11517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106" name="Google Shape;106;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AUTOLAYOUT_10">
    <p:bg>
      <p:bgPr>
        <a:solidFill>
          <a:srgbClr val="FFFFFF"/>
        </a:solidFill>
      </p:bgPr>
    </p:bg>
    <p:spTree>
      <p:nvGrpSpPr>
        <p:cNvPr id="107" name="Shape 107"/>
        <p:cNvGrpSpPr/>
        <p:nvPr/>
      </p:nvGrpSpPr>
      <p:grpSpPr>
        <a:xfrm>
          <a:off x="0" y="0"/>
          <a:ext cx="0" cy="0"/>
          <a:chOff x="0" y="0"/>
          <a:chExt cx="0" cy="0"/>
        </a:xfrm>
      </p:grpSpPr>
      <p:sp>
        <p:nvSpPr>
          <p:cNvPr id="108" name="Google Shape;108;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1"/>
          <p:cNvSpPr txBox="1"/>
          <p:nvPr>
            <p:ph type="title"/>
          </p:nvPr>
        </p:nvSpPr>
        <p:spPr>
          <a:xfrm>
            <a:off x="291875" y="406900"/>
            <a:ext cx="4813500" cy="13887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110" name="Google Shape;110;p21"/>
          <p:cNvSpPr txBox="1"/>
          <p:nvPr>
            <p:ph idx="1" type="body"/>
          </p:nvPr>
        </p:nvSpPr>
        <p:spPr>
          <a:xfrm>
            <a:off x="291975" y="1854951"/>
            <a:ext cx="4813500" cy="25770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11" name="Google Shape;111;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11">
    <p:bg>
      <p:bgPr>
        <a:solidFill>
          <a:srgbClr val="FFFFFF"/>
        </a:solidFill>
      </p:bgPr>
    </p:bg>
    <p:spTree>
      <p:nvGrpSpPr>
        <p:cNvPr id="112" name="Shape 112"/>
        <p:cNvGrpSpPr/>
        <p:nvPr/>
      </p:nvGrpSpPr>
      <p:grpSpPr>
        <a:xfrm>
          <a:off x="0" y="0"/>
          <a:ext cx="0" cy="0"/>
          <a:chOff x="0" y="0"/>
          <a:chExt cx="0" cy="0"/>
        </a:xfrm>
      </p:grpSpPr>
      <p:sp>
        <p:nvSpPr>
          <p:cNvPr id="113" name="Google Shape;113;p2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2"/>
          <p:cNvSpPr/>
          <p:nvPr/>
        </p:nvSpPr>
        <p:spPr>
          <a:xfrm>
            <a:off x="447675" y="239425"/>
            <a:ext cx="381000" cy="3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p:nvPr/>
        </p:nvSpPr>
        <p:spPr>
          <a:xfrm>
            <a:off x="496025" y="1752600"/>
            <a:ext cx="8282100" cy="29106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2"/>
          <p:cNvSpPr txBox="1"/>
          <p:nvPr>
            <p:ph type="title"/>
          </p:nvPr>
        </p:nvSpPr>
        <p:spPr>
          <a:xfrm>
            <a:off x="365813" y="319750"/>
            <a:ext cx="3124200" cy="1175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000"/>
              <a:buNone/>
              <a:defRPr b="1" sz="2000">
                <a:solidFill>
                  <a:schemeClr val="dk1"/>
                </a:solidFill>
              </a:defRPr>
            </a:lvl1pPr>
            <a:lvl2pPr lvl="1" algn="r">
              <a:lnSpc>
                <a:spcPct val="100000"/>
              </a:lnSpc>
              <a:spcBef>
                <a:spcPts val="0"/>
              </a:spcBef>
              <a:spcAft>
                <a:spcPts val="0"/>
              </a:spcAft>
              <a:buClr>
                <a:schemeClr val="dk1"/>
              </a:buClr>
              <a:buSzPts val="2000"/>
              <a:buNone/>
              <a:defRPr b="1" sz="2000">
                <a:solidFill>
                  <a:schemeClr val="dk1"/>
                </a:solidFill>
              </a:defRPr>
            </a:lvl2pPr>
            <a:lvl3pPr lvl="2" algn="r">
              <a:lnSpc>
                <a:spcPct val="100000"/>
              </a:lnSpc>
              <a:spcBef>
                <a:spcPts val="0"/>
              </a:spcBef>
              <a:spcAft>
                <a:spcPts val="0"/>
              </a:spcAft>
              <a:buClr>
                <a:schemeClr val="dk1"/>
              </a:buClr>
              <a:buSzPts val="2000"/>
              <a:buNone/>
              <a:defRPr b="1" sz="2000">
                <a:solidFill>
                  <a:schemeClr val="dk1"/>
                </a:solidFill>
              </a:defRPr>
            </a:lvl3pPr>
            <a:lvl4pPr lvl="3" algn="r">
              <a:lnSpc>
                <a:spcPct val="100000"/>
              </a:lnSpc>
              <a:spcBef>
                <a:spcPts val="0"/>
              </a:spcBef>
              <a:spcAft>
                <a:spcPts val="0"/>
              </a:spcAft>
              <a:buClr>
                <a:schemeClr val="dk1"/>
              </a:buClr>
              <a:buSzPts val="2000"/>
              <a:buNone/>
              <a:defRPr b="1" sz="2000">
                <a:solidFill>
                  <a:schemeClr val="dk1"/>
                </a:solidFill>
              </a:defRPr>
            </a:lvl4pPr>
            <a:lvl5pPr lvl="4" algn="r">
              <a:lnSpc>
                <a:spcPct val="100000"/>
              </a:lnSpc>
              <a:spcBef>
                <a:spcPts val="0"/>
              </a:spcBef>
              <a:spcAft>
                <a:spcPts val="0"/>
              </a:spcAft>
              <a:buClr>
                <a:schemeClr val="dk1"/>
              </a:buClr>
              <a:buSzPts val="2000"/>
              <a:buNone/>
              <a:defRPr b="1" sz="2000">
                <a:solidFill>
                  <a:schemeClr val="dk1"/>
                </a:solidFill>
              </a:defRPr>
            </a:lvl5pPr>
            <a:lvl6pPr lvl="5" algn="r">
              <a:lnSpc>
                <a:spcPct val="100000"/>
              </a:lnSpc>
              <a:spcBef>
                <a:spcPts val="0"/>
              </a:spcBef>
              <a:spcAft>
                <a:spcPts val="0"/>
              </a:spcAft>
              <a:buClr>
                <a:schemeClr val="dk1"/>
              </a:buClr>
              <a:buSzPts val="2000"/>
              <a:buNone/>
              <a:defRPr b="1" sz="2000">
                <a:solidFill>
                  <a:schemeClr val="dk1"/>
                </a:solidFill>
              </a:defRPr>
            </a:lvl6pPr>
            <a:lvl7pPr lvl="6" algn="r">
              <a:lnSpc>
                <a:spcPct val="100000"/>
              </a:lnSpc>
              <a:spcBef>
                <a:spcPts val="0"/>
              </a:spcBef>
              <a:spcAft>
                <a:spcPts val="0"/>
              </a:spcAft>
              <a:buClr>
                <a:schemeClr val="dk1"/>
              </a:buClr>
              <a:buSzPts val="2000"/>
              <a:buNone/>
              <a:defRPr b="1" sz="2000">
                <a:solidFill>
                  <a:schemeClr val="dk1"/>
                </a:solidFill>
              </a:defRPr>
            </a:lvl7pPr>
            <a:lvl8pPr lvl="7" algn="r">
              <a:lnSpc>
                <a:spcPct val="100000"/>
              </a:lnSpc>
              <a:spcBef>
                <a:spcPts val="0"/>
              </a:spcBef>
              <a:spcAft>
                <a:spcPts val="0"/>
              </a:spcAft>
              <a:buClr>
                <a:schemeClr val="dk1"/>
              </a:buClr>
              <a:buSzPts val="2000"/>
              <a:buNone/>
              <a:defRPr b="1" sz="2000">
                <a:solidFill>
                  <a:schemeClr val="dk1"/>
                </a:solidFill>
              </a:defRPr>
            </a:lvl8pPr>
            <a:lvl9pPr lvl="8" algn="r">
              <a:lnSpc>
                <a:spcPct val="100000"/>
              </a:lnSpc>
              <a:spcBef>
                <a:spcPts val="0"/>
              </a:spcBef>
              <a:spcAft>
                <a:spcPts val="0"/>
              </a:spcAft>
              <a:buClr>
                <a:schemeClr val="dk1"/>
              </a:buClr>
              <a:buSzPts val="2000"/>
              <a:buNone/>
              <a:defRPr b="1" sz="2000">
                <a:solidFill>
                  <a:schemeClr val="dk1"/>
                </a:solidFill>
              </a:defRPr>
            </a:lvl9pPr>
          </a:lstStyle>
          <a:p/>
        </p:txBody>
      </p:sp>
      <p:sp>
        <p:nvSpPr>
          <p:cNvPr id="117" name="Google Shape;117;p22"/>
          <p:cNvSpPr txBox="1"/>
          <p:nvPr>
            <p:ph idx="1" type="body"/>
          </p:nvPr>
        </p:nvSpPr>
        <p:spPr>
          <a:xfrm>
            <a:off x="3617888" y="319750"/>
            <a:ext cx="5160300" cy="11757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0"/>
              </a:spcBef>
              <a:spcAft>
                <a:spcPts val="0"/>
              </a:spcAft>
              <a:buClr>
                <a:schemeClr val="dk2"/>
              </a:buClr>
              <a:buSzPts val="1200"/>
              <a:buChar char="○"/>
              <a:defRPr sz="1200">
                <a:solidFill>
                  <a:schemeClr val="dk2"/>
                </a:solidFill>
              </a:defRPr>
            </a:lvl2pPr>
            <a:lvl3pPr indent="-304800" lvl="2" marL="1371600" algn="l">
              <a:lnSpc>
                <a:spcPct val="115000"/>
              </a:lnSpc>
              <a:spcBef>
                <a:spcPts val="0"/>
              </a:spcBef>
              <a:spcAft>
                <a:spcPts val="0"/>
              </a:spcAft>
              <a:buClr>
                <a:schemeClr val="dk2"/>
              </a:buClr>
              <a:buSzPts val="1200"/>
              <a:buChar char="■"/>
              <a:defRPr sz="1200">
                <a:solidFill>
                  <a:schemeClr val="dk2"/>
                </a:solidFill>
              </a:defRPr>
            </a:lvl3pPr>
            <a:lvl4pPr indent="-304800" lvl="3" marL="1828800" algn="l">
              <a:lnSpc>
                <a:spcPct val="115000"/>
              </a:lnSpc>
              <a:spcBef>
                <a:spcPts val="0"/>
              </a:spcBef>
              <a:spcAft>
                <a:spcPts val="0"/>
              </a:spcAft>
              <a:buClr>
                <a:schemeClr val="dk2"/>
              </a:buClr>
              <a:buSzPts val="1200"/>
              <a:buChar char="●"/>
              <a:defRPr sz="1200">
                <a:solidFill>
                  <a:schemeClr val="dk2"/>
                </a:solidFill>
              </a:defRPr>
            </a:lvl4pPr>
            <a:lvl5pPr indent="-304800" lvl="4" marL="2286000" algn="l">
              <a:lnSpc>
                <a:spcPct val="115000"/>
              </a:lnSpc>
              <a:spcBef>
                <a:spcPts val="0"/>
              </a:spcBef>
              <a:spcAft>
                <a:spcPts val="0"/>
              </a:spcAft>
              <a:buClr>
                <a:schemeClr val="dk2"/>
              </a:buClr>
              <a:buSzPts val="1200"/>
              <a:buChar char="○"/>
              <a:defRPr sz="1200">
                <a:solidFill>
                  <a:schemeClr val="dk2"/>
                </a:solidFill>
              </a:defRPr>
            </a:lvl5pPr>
            <a:lvl6pPr indent="-304800" lvl="5" marL="2743200" algn="l">
              <a:lnSpc>
                <a:spcPct val="115000"/>
              </a:lnSpc>
              <a:spcBef>
                <a:spcPts val="0"/>
              </a:spcBef>
              <a:spcAft>
                <a:spcPts val="0"/>
              </a:spcAft>
              <a:buClr>
                <a:schemeClr val="dk2"/>
              </a:buClr>
              <a:buSzPts val="1200"/>
              <a:buChar char="■"/>
              <a:defRPr sz="1200">
                <a:solidFill>
                  <a:schemeClr val="dk2"/>
                </a:solidFill>
              </a:defRPr>
            </a:lvl6pPr>
            <a:lvl7pPr indent="-304800" lvl="6" marL="3200400" algn="l">
              <a:lnSpc>
                <a:spcPct val="115000"/>
              </a:lnSpc>
              <a:spcBef>
                <a:spcPts val="0"/>
              </a:spcBef>
              <a:spcAft>
                <a:spcPts val="0"/>
              </a:spcAft>
              <a:buClr>
                <a:schemeClr val="dk2"/>
              </a:buClr>
              <a:buSzPts val="1200"/>
              <a:buChar char="●"/>
              <a:defRPr sz="1200">
                <a:solidFill>
                  <a:schemeClr val="dk2"/>
                </a:solidFill>
              </a:defRPr>
            </a:lvl7pPr>
            <a:lvl8pPr indent="-304800" lvl="7" marL="3657600" algn="l">
              <a:lnSpc>
                <a:spcPct val="115000"/>
              </a:lnSpc>
              <a:spcBef>
                <a:spcPts val="0"/>
              </a:spcBef>
              <a:spcAft>
                <a:spcPts val="0"/>
              </a:spcAft>
              <a:buClr>
                <a:schemeClr val="dk2"/>
              </a:buClr>
              <a:buSzPts val="1200"/>
              <a:buChar char="○"/>
              <a:defRPr sz="1200">
                <a:solidFill>
                  <a:schemeClr val="dk2"/>
                </a:solidFill>
              </a:defRPr>
            </a:lvl8pPr>
            <a:lvl9pPr indent="-304800" lvl="8" marL="4114800" algn="l">
              <a:lnSpc>
                <a:spcPct val="115000"/>
              </a:lnSpc>
              <a:spcBef>
                <a:spcPts val="0"/>
              </a:spcBef>
              <a:spcAft>
                <a:spcPts val="0"/>
              </a:spcAft>
              <a:buClr>
                <a:schemeClr val="dk2"/>
              </a:buClr>
              <a:buSzPts val="1200"/>
              <a:buChar char="■"/>
              <a:defRPr sz="1200">
                <a:solidFill>
                  <a:schemeClr val="dk2"/>
                </a:solidFill>
              </a:defRPr>
            </a:lvl9pPr>
          </a:lstStyle>
          <a:p/>
        </p:txBody>
      </p:sp>
      <p:sp>
        <p:nvSpPr>
          <p:cNvPr id="118" name="Google Shape;118;p2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AUTOLAYOUT_12">
    <p:bg>
      <p:bgPr>
        <a:solidFill>
          <a:srgbClr val="FFFFFF"/>
        </a:solidFill>
      </p:bgPr>
    </p:bg>
    <p:spTree>
      <p:nvGrpSpPr>
        <p:cNvPr id="119" name="Shape 119"/>
        <p:cNvGrpSpPr/>
        <p:nvPr/>
      </p:nvGrpSpPr>
      <p:grpSpPr>
        <a:xfrm>
          <a:off x="0" y="0"/>
          <a:ext cx="0" cy="0"/>
          <a:chOff x="0" y="0"/>
          <a:chExt cx="0" cy="0"/>
        </a:xfrm>
      </p:grpSpPr>
      <p:sp>
        <p:nvSpPr>
          <p:cNvPr id="120" name="Google Shape;120;p23"/>
          <p:cNvSpPr/>
          <p:nvPr/>
        </p:nvSpPr>
        <p:spPr>
          <a:xfrm>
            <a:off x="0" y="0"/>
            <a:ext cx="9144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3"/>
          <p:cNvSpPr/>
          <p:nvPr/>
        </p:nvSpPr>
        <p:spPr>
          <a:xfrm rot="5400000">
            <a:off x="-150" y="150"/>
            <a:ext cx="715200" cy="714900"/>
          </a:xfrm>
          <a:prstGeom prst="rtTriangle">
            <a:avLst/>
          </a:prstGeom>
          <a:solidFill>
            <a:srgbClr val="FFFFFF">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3"/>
          <p:cNvSpPr txBox="1"/>
          <p:nvPr>
            <p:ph type="title"/>
          </p:nvPr>
        </p:nvSpPr>
        <p:spPr>
          <a:xfrm>
            <a:off x="185350" y="679625"/>
            <a:ext cx="2683200" cy="104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400">
                <a:solidFill>
                  <a:srgbClr val="FFFFFF"/>
                </a:solidFill>
              </a:defRPr>
            </a:lvl1pPr>
            <a:lvl2pPr lvl="1" algn="l">
              <a:lnSpc>
                <a:spcPct val="100000"/>
              </a:lnSpc>
              <a:spcBef>
                <a:spcPts val="0"/>
              </a:spcBef>
              <a:spcAft>
                <a:spcPts val="0"/>
              </a:spcAft>
              <a:buNone/>
              <a:defRPr b="1" sz="2400">
                <a:solidFill>
                  <a:srgbClr val="FFFFFF"/>
                </a:solidFill>
              </a:defRPr>
            </a:lvl2pPr>
            <a:lvl3pPr lvl="2" algn="l">
              <a:lnSpc>
                <a:spcPct val="100000"/>
              </a:lnSpc>
              <a:spcBef>
                <a:spcPts val="0"/>
              </a:spcBef>
              <a:spcAft>
                <a:spcPts val="0"/>
              </a:spcAft>
              <a:buNone/>
              <a:defRPr b="1" sz="2400">
                <a:solidFill>
                  <a:srgbClr val="FFFFFF"/>
                </a:solidFill>
              </a:defRPr>
            </a:lvl3pPr>
            <a:lvl4pPr lvl="3" algn="l">
              <a:lnSpc>
                <a:spcPct val="100000"/>
              </a:lnSpc>
              <a:spcBef>
                <a:spcPts val="0"/>
              </a:spcBef>
              <a:spcAft>
                <a:spcPts val="0"/>
              </a:spcAft>
              <a:buNone/>
              <a:defRPr b="1" sz="2400">
                <a:solidFill>
                  <a:srgbClr val="FFFFFF"/>
                </a:solidFill>
              </a:defRPr>
            </a:lvl4pPr>
            <a:lvl5pPr lvl="4" algn="l">
              <a:lnSpc>
                <a:spcPct val="100000"/>
              </a:lnSpc>
              <a:spcBef>
                <a:spcPts val="0"/>
              </a:spcBef>
              <a:spcAft>
                <a:spcPts val="0"/>
              </a:spcAft>
              <a:buNone/>
              <a:defRPr b="1" sz="2400">
                <a:solidFill>
                  <a:srgbClr val="FFFFFF"/>
                </a:solidFill>
              </a:defRPr>
            </a:lvl5pPr>
            <a:lvl6pPr lvl="5" algn="l">
              <a:lnSpc>
                <a:spcPct val="100000"/>
              </a:lnSpc>
              <a:spcBef>
                <a:spcPts val="0"/>
              </a:spcBef>
              <a:spcAft>
                <a:spcPts val="0"/>
              </a:spcAft>
              <a:buNone/>
              <a:defRPr b="1" sz="2400">
                <a:solidFill>
                  <a:srgbClr val="FFFFFF"/>
                </a:solidFill>
              </a:defRPr>
            </a:lvl6pPr>
            <a:lvl7pPr lvl="6" algn="l">
              <a:lnSpc>
                <a:spcPct val="100000"/>
              </a:lnSpc>
              <a:spcBef>
                <a:spcPts val="0"/>
              </a:spcBef>
              <a:spcAft>
                <a:spcPts val="0"/>
              </a:spcAft>
              <a:buNone/>
              <a:defRPr b="1" sz="2400">
                <a:solidFill>
                  <a:srgbClr val="FFFFFF"/>
                </a:solidFill>
              </a:defRPr>
            </a:lvl7pPr>
            <a:lvl8pPr lvl="7" algn="l">
              <a:lnSpc>
                <a:spcPct val="100000"/>
              </a:lnSpc>
              <a:spcBef>
                <a:spcPts val="0"/>
              </a:spcBef>
              <a:spcAft>
                <a:spcPts val="0"/>
              </a:spcAft>
              <a:buNone/>
              <a:defRPr b="1" sz="2400">
                <a:solidFill>
                  <a:srgbClr val="FFFFFF"/>
                </a:solidFill>
              </a:defRPr>
            </a:lvl8pPr>
            <a:lvl9pPr lvl="8" algn="l">
              <a:lnSpc>
                <a:spcPct val="100000"/>
              </a:lnSpc>
              <a:spcBef>
                <a:spcPts val="0"/>
              </a:spcBef>
              <a:spcAft>
                <a:spcPts val="0"/>
              </a:spcAft>
              <a:buNone/>
              <a:defRPr b="1" sz="2400">
                <a:solidFill>
                  <a:srgbClr val="FFFFFF"/>
                </a:solidFill>
              </a:defRPr>
            </a:lvl9pPr>
          </a:lstStyle>
          <a:p/>
        </p:txBody>
      </p:sp>
      <p:sp>
        <p:nvSpPr>
          <p:cNvPr id="124" name="Google Shape;124;p23"/>
          <p:cNvSpPr txBox="1"/>
          <p:nvPr>
            <p:ph idx="1" type="body"/>
          </p:nvPr>
        </p:nvSpPr>
        <p:spPr>
          <a:xfrm>
            <a:off x="185350" y="1798300"/>
            <a:ext cx="2683200" cy="2540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317500" lvl="1" marL="914400" algn="l">
              <a:lnSpc>
                <a:spcPct val="115000"/>
              </a:lnSpc>
              <a:spcBef>
                <a:spcPts val="0"/>
              </a:spcBef>
              <a:spcAft>
                <a:spcPts val="0"/>
              </a:spcAft>
              <a:buClr>
                <a:srgbClr val="FFFFFF"/>
              </a:buClr>
              <a:buSzPts val="1400"/>
              <a:buChar char="○"/>
              <a:defRPr sz="1400">
                <a:solidFill>
                  <a:srgbClr val="FFFFFF"/>
                </a:solidFill>
              </a:defRPr>
            </a:lvl2pPr>
            <a:lvl3pPr indent="-317500" lvl="2" marL="1371600" algn="l">
              <a:lnSpc>
                <a:spcPct val="115000"/>
              </a:lnSpc>
              <a:spcBef>
                <a:spcPts val="0"/>
              </a:spcBef>
              <a:spcAft>
                <a:spcPts val="0"/>
              </a:spcAft>
              <a:buClr>
                <a:srgbClr val="FFFFFF"/>
              </a:buClr>
              <a:buSzPts val="1400"/>
              <a:buChar char="■"/>
              <a:defRPr sz="1400">
                <a:solidFill>
                  <a:srgbClr val="FFFFFF"/>
                </a:solidFill>
              </a:defRPr>
            </a:lvl3pPr>
            <a:lvl4pPr indent="-317500" lvl="3" marL="1828800" algn="l">
              <a:lnSpc>
                <a:spcPct val="115000"/>
              </a:lnSpc>
              <a:spcBef>
                <a:spcPts val="0"/>
              </a:spcBef>
              <a:spcAft>
                <a:spcPts val="0"/>
              </a:spcAft>
              <a:buClr>
                <a:srgbClr val="FFFFFF"/>
              </a:buClr>
              <a:buSzPts val="1400"/>
              <a:buChar char="●"/>
              <a:defRPr sz="1400">
                <a:solidFill>
                  <a:srgbClr val="FFFFFF"/>
                </a:solidFill>
              </a:defRPr>
            </a:lvl4pPr>
            <a:lvl5pPr indent="-317500" lvl="4" marL="2286000" algn="l">
              <a:lnSpc>
                <a:spcPct val="115000"/>
              </a:lnSpc>
              <a:spcBef>
                <a:spcPts val="0"/>
              </a:spcBef>
              <a:spcAft>
                <a:spcPts val="0"/>
              </a:spcAft>
              <a:buClr>
                <a:srgbClr val="FFFFFF"/>
              </a:buClr>
              <a:buSzPts val="1400"/>
              <a:buChar char="○"/>
              <a:defRPr sz="1400">
                <a:solidFill>
                  <a:srgbClr val="FFFFFF"/>
                </a:solidFill>
              </a:defRPr>
            </a:lvl5pPr>
            <a:lvl6pPr indent="-317500" lvl="5" marL="2743200" algn="l">
              <a:lnSpc>
                <a:spcPct val="115000"/>
              </a:lnSpc>
              <a:spcBef>
                <a:spcPts val="0"/>
              </a:spcBef>
              <a:spcAft>
                <a:spcPts val="0"/>
              </a:spcAft>
              <a:buClr>
                <a:srgbClr val="FFFFFF"/>
              </a:buClr>
              <a:buSzPts val="1400"/>
              <a:buChar char="■"/>
              <a:defRPr sz="1400">
                <a:solidFill>
                  <a:srgbClr val="FFFFFF"/>
                </a:solidFill>
              </a:defRPr>
            </a:lvl6pPr>
            <a:lvl7pPr indent="-317500" lvl="6" marL="3200400" algn="l">
              <a:lnSpc>
                <a:spcPct val="115000"/>
              </a:lnSpc>
              <a:spcBef>
                <a:spcPts val="0"/>
              </a:spcBef>
              <a:spcAft>
                <a:spcPts val="0"/>
              </a:spcAft>
              <a:buClr>
                <a:srgbClr val="FFFFFF"/>
              </a:buClr>
              <a:buSzPts val="1400"/>
              <a:buChar char="●"/>
              <a:defRPr sz="1400">
                <a:solidFill>
                  <a:srgbClr val="FFFFFF"/>
                </a:solidFill>
              </a:defRPr>
            </a:lvl7pPr>
            <a:lvl8pPr indent="-317500" lvl="7" marL="3657600" algn="l">
              <a:lnSpc>
                <a:spcPct val="115000"/>
              </a:lnSpc>
              <a:spcBef>
                <a:spcPts val="0"/>
              </a:spcBef>
              <a:spcAft>
                <a:spcPts val="0"/>
              </a:spcAft>
              <a:buClr>
                <a:srgbClr val="FFFFFF"/>
              </a:buClr>
              <a:buSzPts val="1400"/>
              <a:buChar char="○"/>
              <a:defRPr sz="1400">
                <a:solidFill>
                  <a:srgbClr val="FFFFFF"/>
                </a:solidFill>
              </a:defRPr>
            </a:lvl8pPr>
            <a:lvl9pPr indent="-317500" lvl="8" marL="4114800" algn="l">
              <a:lnSpc>
                <a:spcPct val="115000"/>
              </a:lnSpc>
              <a:spcBef>
                <a:spcPts val="0"/>
              </a:spcBef>
              <a:spcAft>
                <a:spcPts val="0"/>
              </a:spcAft>
              <a:buClr>
                <a:srgbClr val="FFFFFF"/>
              </a:buClr>
              <a:buSzPts val="1400"/>
              <a:buChar char="■"/>
              <a:defRPr sz="1400">
                <a:solidFill>
                  <a:srgbClr val="FFFFFF"/>
                </a:solidFill>
              </a:defRPr>
            </a:lvl9pPr>
          </a:lstStyle>
          <a:p/>
        </p:txBody>
      </p:sp>
      <p:sp>
        <p:nvSpPr>
          <p:cNvPr id="125" name="Google Shape;125;p2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AUTOLAYOUT_13">
    <p:bg>
      <p:bgPr>
        <a:solidFill>
          <a:srgbClr val="FFFFFF"/>
        </a:solidFill>
      </p:bgPr>
    </p:bg>
    <p:spTree>
      <p:nvGrpSpPr>
        <p:cNvPr id="126" name="Shape 126"/>
        <p:cNvGrpSpPr/>
        <p:nvPr/>
      </p:nvGrpSpPr>
      <p:grpSpPr>
        <a:xfrm>
          <a:off x="0" y="0"/>
          <a:ext cx="0" cy="0"/>
          <a:chOff x="0" y="0"/>
          <a:chExt cx="0" cy="0"/>
        </a:xfrm>
      </p:grpSpPr>
      <p:sp>
        <p:nvSpPr>
          <p:cNvPr id="127" name="Google Shape;127;p2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4"/>
          <p:cNvSpPr txBox="1"/>
          <p:nvPr>
            <p:ph type="title"/>
          </p:nvPr>
        </p:nvSpPr>
        <p:spPr>
          <a:xfrm>
            <a:off x="262271" y="307825"/>
            <a:ext cx="3378300" cy="14181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chemeClr val="accent5"/>
                </a:solidFill>
              </a:defRPr>
            </a:lvl1pPr>
            <a:lvl2pPr lvl="1" algn="l">
              <a:lnSpc>
                <a:spcPct val="100000"/>
              </a:lnSpc>
              <a:spcBef>
                <a:spcPts val="0"/>
              </a:spcBef>
              <a:spcAft>
                <a:spcPts val="0"/>
              </a:spcAft>
              <a:buClr>
                <a:schemeClr val="dk1"/>
              </a:buClr>
              <a:buSzPts val="3000"/>
              <a:buNone/>
              <a:defRPr b="1" sz="3000">
                <a:solidFill>
                  <a:schemeClr val="accent5"/>
                </a:solidFill>
              </a:defRPr>
            </a:lvl2pPr>
            <a:lvl3pPr lvl="2" algn="l">
              <a:lnSpc>
                <a:spcPct val="100000"/>
              </a:lnSpc>
              <a:spcBef>
                <a:spcPts val="0"/>
              </a:spcBef>
              <a:spcAft>
                <a:spcPts val="0"/>
              </a:spcAft>
              <a:buClr>
                <a:schemeClr val="dk1"/>
              </a:buClr>
              <a:buSzPts val="3000"/>
              <a:buNone/>
              <a:defRPr b="1" sz="3000">
                <a:solidFill>
                  <a:schemeClr val="accent5"/>
                </a:solidFill>
              </a:defRPr>
            </a:lvl3pPr>
            <a:lvl4pPr lvl="3" algn="l">
              <a:lnSpc>
                <a:spcPct val="100000"/>
              </a:lnSpc>
              <a:spcBef>
                <a:spcPts val="0"/>
              </a:spcBef>
              <a:spcAft>
                <a:spcPts val="0"/>
              </a:spcAft>
              <a:buClr>
                <a:schemeClr val="dk1"/>
              </a:buClr>
              <a:buSzPts val="3000"/>
              <a:buNone/>
              <a:defRPr b="1" sz="3000">
                <a:solidFill>
                  <a:schemeClr val="accent5"/>
                </a:solidFill>
              </a:defRPr>
            </a:lvl4pPr>
            <a:lvl5pPr lvl="4" algn="l">
              <a:lnSpc>
                <a:spcPct val="100000"/>
              </a:lnSpc>
              <a:spcBef>
                <a:spcPts val="0"/>
              </a:spcBef>
              <a:spcAft>
                <a:spcPts val="0"/>
              </a:spcAft>
              <a:buClr>
                <a:schemeClr val="dk1"/>
              </a:buClr>
              <a:buSzPts val="3000"/>
              <a:buNone/>
              <a:defRPr b="1" sz="3000">
                <a:solidFill>
                  <a:schemeClr val="accent5"/>
                </a:solidFill>
              </a:defRPr>
            </a:lvl5pPr>
            <a:lvl6pPr lvl="5" algn="l">
              <a:lnSpc>
                <a:spcPct val="100000"/>
              </a:lnSpc>
              <a:spcBef>
                <a:spcPts val="0"/>
              </a:spcBef>
              <a:spcAft>
                <a:spcPts val="0"/>
              </a:spcAft>
              <a:buClr>
                <a:schemeClr val="dk1"/>
              </a:buClr>
              <a:buSzPts val="3000"/>
              <a:buNone/>
              <a:defRPr b="1" sz="3000">
                <a:solidFill>
                  <a:schemeClr val="accent5"/>
                </a:solidFill>
              </a:defRPr>
            </a:lvl6pPr>
            <a:lvl7pPr lvl="6" algn="l">
              <a:lnSpc>
                <a:spcPct val="100000"/>
              </a:lnSpc>
              <a:spcBef>
                <a:spcPts val="0"/>
              </a:spcBef>
              <a:spcAft>
                <a:spcPts val="0"/>
              </a:spcAft>
              <a:buClr>
                <a:schemeClr val="dk1"/>
              </a:buClr>
              <a:buSzPts val="3000"/>
              <a:buNone/>
              <a:defRPr b="1" sz="3000">
                <a:solidFill>
                  <a:schemeClr val="accent5"/>
                </a:solidFill>
              </a:defRPr>
            </a:lvl7pPr>
            <a:lvl8pPr lvl="7" algn="l">
              <a:lnSpc>
                <a:spcPct val="100000"/>
              </a:lnSpc>
              <a:spcBef>
                <a:spcPts val="0"/>
              </a:spcBef>
              <a:spcAft>
                <a:spcPts val="0"/>
              </a:spcAft>
              <a:buClr>
                <a:schemeClr val="dk1"/>
              </a:buClr>
              <a:buSzPts val="3000"/>
              <a:buNone/>
              <a:defRPr b="1" sz="3000">
                <a:solidFill>
                  <a:schemeClr val="accent5"/>
                </a:solidFill>
              </a:defRPr>
            </a:lvl8pPr>
            <a:lvl9pPr lvl="8" algn="l">
              <a:lnSpc>
                <a:spcPct val="100000"/>
              </a:lnSpc>
              <a:spcBef>
                <a:spcPts val="0"/>
              </a:spcBef>
              <a:spcAft>
                <a:spcPts val="0"/>
              </a:spcAft>
              <a:buClr>
                <a:schemeClr val="dk1"/>
              </a:buClr>
              <a:buSzPts val="3000"/>
              <a:buNone/>
              <a:defRPr b="1" sz="3000">
                <a:solidFill>
                  <a:schemeClr val="accent5"/>
                </a:solidFill>
              </a:defRPr>
            </a:lvl9pPr>
          </a:lstStyle>
          <a:p/>
        </p:txBody>
      </p:sp>
      <p:sp>
        <p:nvSpPr>
          <p:cNvPr id="129" name="Google Shape;129;p24"/>
          <p:cNvSpPr txBox="1"/>
          <p:nvPr>
            <p:ph idx="1" type="body"/>
          </p:nvPr>
        </p:nvSpPr>
        <p:spPr>
          <a:xfrm>
            <a:off x="266353" y="1808125"/>
            <a:ext cx="3378300" cy="27687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0"/>
              </a:spcBef>
              <a:spcAft>
                <a:spcPts val="0"/>
              </a:spcAft>
              <a:buClr>
                <a:schemeClr val="dk2"/>
              </a:buClr>
              <a:buSzPts val="1200"/>
              <a:buChar char="○"/>
              <a:defRPr sz="1200">
                <a:solidFill>
                  <a:schemeClr val="dk2"/>
                </a:solidFill>
              </a:defRPr>
            </a:lvl2pPr>
            <a:lvl3pPr indent="-304800" lvl="2" marL="1371600" algn="l">
              <a:lnSpc>
                <a:spcPct val="115000"/>
              </a:lnSpc>
              <a:spcBef>
                <a:spcPts val="0"/>
              </a:spcBef>
              <a:spcAft>
                <a:spcPts val="0"/>
              </a:spcAft>
              <a:buClr>
                <a:schemeClr val="dk2"/>
              </a:buClr>
              <a:buSzPts val="1200"/>
              <a:buChar char="■"/>
              <a:defRPr sz="1200">
                <a:solidFill>
                  <a:schemeClr val="dk2"/>
                </a:solidFill>
              </a:defRPr>
            </a:lvl3pPr>
            <a:lvl4pPr indent="-304800" lvl="3" marL="1828800" algn="l">
              <a:lnSpc>
                <a:spcPct val="115000"/>
              </a:lnSpc>
              <a:spcBef>
                <a:spcPts val="0"/>
              </a:spcBef>
              <a:spcAft>
                <a:spcPts val="0"/>
              </a:spcAft>
              <a:buClr>
                <a:schemeClr val="dk2"/>
              </a:buClr>
              <a:buSzPts val="1200"/>
              <a:buChar char="●"/>
              <a:defRPr sz="1200">
                <a:solidFill>
                  <a:schemeClr val="dk2"/>
                </a:solidFill>
              </a:defRPr>
            </a:lvl4pPr>
            <a:lvl5pPr indent="-304800" lvl="4" marL="2286000" algn="l">
              <a:lnSpc>
                <a:spcPct val="115000"/>
              </a:lnSpc>
              <a:spcBef>
                <a:spcPts val="0"/>
              </a:spcBef>
              <a:spcAft>
                <a:spcPts val="0"/>
              </a:spcAft>
              <a:buClr>
                <a:schemeClr val="dk2"/>
              </a:buClr>
              <a:buSzPts val="1200"/>
              <a:buChar char="○"/>
              <a:defRPr sz="1200">
                <a:solidFill>
                  <a:schemeClr val="dk2"/>
                </a:solidFill>
              </a:defRPr>
            </a:lvl5pPr>
            <a:lvl6pPr indent="-304800" lvl="5" marL="2743200" algn="l">
              <a:lnSpc>
                <a:spcPct val="115000"/>
              </a:lnSpc>
              <a:spcBef>
                <a:spcPts val="0"/>
              </a:spcBef>
              <a:spcAft>
                <a:spcPts val="0"/>
              </a:spcAft>
              <a:buClr>
                <a:schemeClr val="dk2"/>
              </a:buClr>
              <a:buSzPts val="1200"/>
              <a:buChar char="■"/>
              <a:defRPr sz="1200">
                <a:solidFill>
                  <a:schemeClr val="dk2"/>
                </a:solidFill>
              </a:defRPr>
            </a:lvl6pPr>
            <a:lvl7pPr indent="-304800" lvl="6" marL="3200400" algn="l">
              <a:lnSpc>
                <a:spcPct val="115000"/>
              </a:lnSpc>
              <a:spcBef>
                <a:spcPts val="0"/>
              </a:spcBef>
              <a:spcAft>
                <a:spcPts val="0"/>
              </a:spcAft>
              <a:buClr>
                <a:schemeClr val="dk2"/>
              </a:buClr>
              <a:buSzPts val="1200"/>
              <a:buChar char="●"/>
              <a:defRPr sz="1200">
                <a:solidFill>
                  <a:schemeClr val="dk2"/>
                </a:solidFill>
              </a:defRPr>
            </a:lvl7pPr>
            <a:lvl8pPr indent="-304800" lvl="7" marL="3657600" algn="l">
              <a:lnSpc>
                <a:spcPct val="115000"/>
              </a:lnSpc>
              <a:spcBef>
                <a:spcPts val="0"/>
              </a:spcBef>
              <a:spcAft>
                <a:spcPts val="0"/>
              </a:spcAft>
              <a:buClr>
                <a:schemeClr val="dk2"/>
              </a:buClr>
              <a:buSzPts val="1200"/>
              <a:buChar char="○"/>
              <a:defRPr sz="1200">
                <a:solidFill>
                  <a:schemeClr val="dk2"/>
                </a:solidFill>
              </a:defRPr>
            </a:lvl8pPr>
            <a:lvl9pPr indent="-304800" lvl="8" marL="4114800" algn="l">
              <a:lnSpc>
                <a:spcPct val="115000"/>
              </a:lnSpc>
              <a:spcBef>
                <a:spcPts val="0"/>
              </a:spcBef>
              <a:spcAft>
                <a:spcPts val="0"/>
              </a:spcAft>
              <a:buClr>
                <a:schemeClr val="dk2"/>
              </a:buClr>
              <a:buSzPts val="1200"/>
              <a:buChar char="■"/>
              <a:defRPr sz="1200">
                <a:solidFill>
                  <a:schemeClr val="dk2"/>
                </a:solidFill>
              </a:defRPr>
            </a:lvl9pPr>
          </a:lstStyle>
          <a:p/>
        </p:txBody>
      </p:sp>
      <p:sp>
        <p:nvSpPr>
          <p:cNvPr id="130" name="Google Shape;130;p2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AUTOLAYOUT_14">
    <p:bg>
      <p:bgPr>
        <a:solidFill>
          <a:srgbClr val="FFFFFF"/>
        </a:solidFill>
      </p:bgPr>
    </p:bg>
    <p:spTree>
      <p:nvGrpSpPr>
        <p:cNvPr id="131" name="Shape 131"/>
        <p:cNvGrpSpPr/>
        <p:nvPr/>
      </p:nvGrpSpPr>
      <p:grpSpPr>
        <a:xfrm>
          <a:off x="0" y="0"/>
          <a:ext cx="0" cy="0"/>
          <a:chOff x="0" y="0"/>
          <a:chExt cx="0" cy="0"/>
        </a:xfrm>
      </p:grpSpPr>
      <p:sp>
        <p:nvSpPr>
          <p:cNvPr id="132" name="Google Shape;132;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5"/>
          <p:cNvSpPr/>
          <p:nvPr/>
        </p:nvSpPr>
        <p:spPr>
          <a:xfrm>
            <a:off x="3389100" y="0"/>
            <a:ext cx="5754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35" name="Google Shape;135;p25"/>
          <p:cNvSpPr txBox="1"/>
          <p:nvPr>
            <p:ph type="title"/>
          </p:nvPr>
        </p:nvSpPr>
        <p:spPr>
          <a:xfrm>
            <a:off x="321825" y="694100"/>
            <a:ext cx="2651400" cy="1781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None/>
              <a:defRPr b="1" sz="2600">
                <a:solidFill>
                  <a:schemeClr val="dk1"/>
                </a:solidFill>
              </a:defRPr>
            </a:lvl1pPr>
            <a:lvl2pPr lvl="1" algn="l">
              <a:lnSpc>
                <a:spcPct val="100000"/>
              </a:lnSpc>
              <a:spcBef>
                <a:spcPts val="0"/>
              </a:spcBef>
              <a:spcAft>
                <a:spcPts val="0"/>
              </a:spcAft>
              <a:buNone/>
              <a:defRPr b="1" sz="2600">
                <a:solidFill>
                  <a:schemeClr val="dk1"/>
                </a:solidFill>
              </a:defRPr>
            </a:lvl2pPr>
            <a:lvl3pPr lvl="2" algn="l">
              <a:lnSpc>
                <a:spcPct val="100000"/>
              </a:lnSpc>
              <a:spcBef>
                <a:spcPts val="0"/>
              </a:spcBef>
              <a:spcAft>
                <a:spcPts val="0"/>
              </a:spcAft>
              <a:buNone/>
              <a:defRPr b="1" sz="2600">
                <a:solidFill>
                  <a:schemeClr val="dk1"/>
                </a:solidFill>
              </a:defRPr>
            </a:lvl3pPr>
            <a:lvl4pPr lvl="3" algn="l">
              <a:lnSpc>
                <a:spcPct val="100000"/>
              </a:lnSpc>
              <a:spcBef>
                <a:spcPts val="0"/>
              </a:spcBef>
              <a:spcAft>
                <a:spcPts val="0"/>
              </a:spcAft>
              <a:buNone/>
              <a:defRPr b="1" sz="2600">
                <a:solidFill>
                  <a:schemeClr val="dk1"/>
                </a:solidFill>
              </a:defRPr>
            </a:lvl4pPr>
            <a:lvl5pPr lvl="4" algn="l">
              <a:lnSpc>
                <a:spcPct val="100000"/>
              </a:lnSpc>
              <a:spcBef>
                <a:spcPts val="0"/>
              </a:spcBef>
              <a:spcAft>
                <a:spcPts val="0"/>
              </a:spcAft>
              <a:buNone/>
              <a:defRPr b="1" sz="2600">
                <a:solidFill>
                  <a:schemeClr val="dk1"/>
                </a:solidFill>
              </a:defRPr>
            </a:lvl5pPr>
            <a:lvl6pPr lvl="5" algn="l">
              <a:lnSpc>
                <a:spcPct val="100000"/>
              </a:lnSpc>
              <a:spcBef>
                <a:spcPts val="0"/>
              </a:spcBef>
              <a:spcAft>
                <a:spcPts val="0"/>
              </a:spcAft>
              <a:buNone/>
              <a:defRPr b="1" sz="2600">
                <a:solidFill>
                  <a:schemeClr val="dk1"/>
                </a:solidFill>
              </a:defRPr>
            </a:lvl6pPr>
            <a:lvl7pPr lvl="6" algn="l">
              <a:lnSpc>
                <a:spcPct val="100000"/>
              </a:lnSpc>
              <a:spcBef>
                <a:spcPts val="0"/>
              </a:spcBef>
              <a:spcAft>
                <a:spcPts val="0"/>
              </a:spcAft>
              <a:buNone/>
              <a:defRPr b="1" sz="2600">
                <a:solidFill>
                  <a:schemeClr val="dk1"/>
                </a:solidFill>
              </a:defRPr>
            </a:lvl7pPr>
            <a:lvl8pPr lvl="7" algn="l">
              <a:lnSpc>
                <a:spcPct val="100000"/>
              </a:lnSpc>
              <a:spcBef>
                <a:spcPts val="0"/>
              </a:spcBef>
              <a:spcAft>
                <a:spcPts val="0"/>
              </a:spcAft>
              <a:buNone/>
              <a:defRPr b="1" sz="2600">
                <a:solidFill>
                  <a:schemeClr val="dk1"/>
                </a:solidFill>
              </a:defRPr>
            </a:lvl8pPr>
            <a:lvl9pPr lvl="8" algn="l">
              <a:lnSpc>
                <a:spcPct val="100000"/>
              </a:lnSpc>
              <a:spcBef>
                <a:spcPts val="0"/>
              </a:spcBef>
              <a:spcAft>
                <a:spcPts val="0"/>
              </a:spcAft>
              <a:buNone/>
              <a:defRPr b="1" sz="2600">
                <a:solidFill>
                  <a:schemeClr val="dk1"/>
                </a:solidFill>
              </a:defRPr>
            </a:lvl9pPr>
          </a:lstStyle>
          <a:p/>
        </p:txBody>
      </p:sp>
      <p:cxnSp>
        <p:nvCxnSpPr>
          <p:cNvPr id="136" name="Google Shape;136;p25"/>
          <p:cNvCxnSpPr/>
          <p:nvPr/>
        </p:nvCxnSpPr>
        <p:spPr>
          <a:xfrm>
            <a:off x="372950" y="511683"/>
            <a:ext cx="642300" cy="0"/>
          </a:xfrm>
          <a:prstGeom prst="straightConnector1">
            <a:avLst/>
          </a:prstGeom>
          <a:noFill/>
          <a:ln cap="flat" cmpd="sng" w="76200">
            <a:solidFill>
              <a:schemeClr val="accent5"/>
            </a:solidFill>
            <a:prstDash val="solid"/>
            <a:round/>
            <a:headEnd len="sm" w="sm" type="none"/>
            <a:tailEnd len="sm" w="sm" type="none"/>
          </a:ln>
        </p:spPr>
      </p:cxnSp>
      <p:sp>
        <p:nvSpPr>
          <p:cNvPr id="137" name="Google Shape;137;p25"/>
          <p:cNvSpPr txBox="1"/>
          <p:nvPr>
            <p:ph idx="1" type="body"/>
          </p:nvPr>
        </p:nvSpPr>
        <p:spPr>
          <a:xfrm>
            <a:off x="321825" y="2506879"/>
            <a:ext cx="2651400" cy="19371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AUTOLAYOUT_15">
    <p:bg>
      <p:bgPr>
        <a:solidFill>
          <a:srgbClr val="FFFFFF"/>
        </a:solidFill>
      </p:bgPr>
    </p:bg>
    <p:spTree>
      <p:nvGrpSpPr>
        <p:cNvPr id="138" name="Shape 138"/>
        <p:cNvGrpSpPr/>
        <p:nvPr/>
      </p:nvGrpSpPr>
      <p:grpSpPr>
        <a:xfrm>
          <a:off x="0" y="0"/>
          <a:ext cx="0" cy="0"/>
          <a:chOff x="0" y="0"/>
          <a:chExt cx="0" cy="0"/>
        </a:xfrm>
      </p:grpSpPr>
      <p:sp>
        <p:nvSpPr>
          <p:cNvPr id="139" name="Google Shape;139;p26"/>
          <p:cNvSpPr/>
          <p:nvPr/>
        </p:nvSpPr>
        <p:spPr>
          <a:xfrm>
            <a:off x="0" y="0"/>
            <a:ext cx="9144000" cy="5143500"/>
          </a:xfrm>
          <a:prstGeom prst="rect">
            <a:avLst/>
          </a:prstGeom>
          <a:solidFill>
            <a:srgbClr val="0F9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6"/>
          <p:cNvSpPr/>
          <p:nvPr/>
        </p:nvSpPr>
        <p:spPr>
          <a:xfrm>
            <a:off x="6531575" y="0"/>
            <a:ext cx="864300" cy="246000"/>
          </a:xfrm>
          <a:prstGeom prst="rect">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6"/>
          <p:cNvSpPr/>
          <p:nvPr/>
        </p:nvSpPr>
        <p:spPr>
          <a:xfrm>
            <a:off x="7395898" y="0"/>
            <a:ext cx="1748100" cy="246000"/>
          </a:xfrm>
          <a:prstGeom prst="rect">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6"/>
          <p:cNvSpPr/>
          <p:nvPr/>
        </p:nvSpPr>
        <p:spPr>
          <a:xfrm flipH="1">
            <a:off x="6096275" y="0"/>
            <a:ext cx="435300" cy="246000"/>
          </a:xfrm>
          <a:prstGeom prst="rect">
            <a:avLst/>
          </a:prstGeom>
          <a:solidFill>
            <a:srgbClr val="FFFFFF">
              <a:alpha val="376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6"/>
          <p:cNvSpPr/>
          <p:nvPr/>
        </p:nvSpPr>
        <p:spPr>
          <a:xfrm>
            <a:off x="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6"/>
          <p:cNvSpPr txBox="1"/>
          <p:nvPr>
            <p:ph type="title"/>
          </p:nvPr>
        </p:nvSpPr>
        <p:spPr>
          <a:xfrm>
            <a:off x="6281725" y="679625"/>
            <a:ext cx="2683200" cy="104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400">
                <a:solidFill>
                  <a:srgbClr val="FFFFFF"/>
                </a:solidFill>
              </a:defRPr>
            </a:lvl1pPr>
            <a:lvl2pPr lvl="1" algn="l">
              <a:lnSpc>
                <a:spcPct val="100000"/>
              </a:lnSpc>
              <a:spcBef>
                <a:spcPts val="0"/>
              </a:spcBef>
              <a:spcAft>
                <a:spcPts val="0"/>
              </a:spcAft>
              <a:buNone/>
              <a:defRPr b="1" sz="2400">
                <a:solidFill>
                  <a:srgbClr val="FFFFFF"/>
                </a:solidFill>
              </a:defRPr>
            </a:lvl2pPr>
            <a:lvl3pPr lvl="2" algn="l">
              <a:lnSpc>
                <a:spcPct val="100000"/>
              </a:lnSpc>
              <a:spcBef>
                <a:spcPts val="0"/>
              </a:spcBef>
              <a:spcAft>
                <a:spcPts val="0"/>
              </a:spcAft>
              <a:buNone/>
              <a:defRPr b="1" sz="2400">
                <a:solidFill>
                  <a:srgbClr val="FFFFFF"/>
                </a:solidFill>
              </a:defRPr>
            </a:lvl3pPr>
            <a:lvl4pPr lvl="3" algn="l">
              <a:lnSpc>
                <a:spcPct val="100000"/>
              </a:lnSpc>
              <a:spcBef>
                <a:spcPts val="0"/>
              </a:spcBef>
              <a:spcAft>
                <a:spcPts val="0"/>
              </a:spcAft>
              <a:buNone/>
              <a:defRPr b="1" sz="2400">
                <a:solidFill>
                  <a:srgbClr val="FFFFFF"/>
                </a:solidFill>
              </a:defRPr>
            </a:lvl4pPr>
            <a:lvl5pPr lvl="4" algn="l">
              <a:lnSpc>
                <a:spcPct val="100000"/>
              </a:lnSpc>
              <a:spcBef>
                <a:spcPts val="0"/>
              </a:spcBef>
              <a:spcAft>
                <a:spcPts val="0"/>
              </a:spcAft>
              <a:buNone/>
              <a:defRPr b="1" sz="2400">
                <a:solidFill>
                  <a:srgbClr val="FFFFFF"/>
                </a:solidFill>
              </a:defRPr>
            </a:lvl5pPr>
            <a:lvl6pPr lvl="5" algn="l">
              <a:lnSpc>
                <a:spcPct val="100000"/>
              </a:lnSpc>
              <a:spcBef>
                <a:spcPts val="0"/>
              </a:spcBef>
              <a:spcAft>
                <a:spcPts val="0"/>
              </a:spcAft>
              <a:buNone/>
              <a:defRPr b="1" sz="2400">
                <a:solidFill>
                  <a:srgbClr val="FFFFFF"/>
                </a:solidFill>
              </a:defRPr>
            </a:lvl6pPr>
            <a:lvl7pPr lvl="6" algn="l">
              <a:lnSpc>
                <a:spcPct val="100000"/>
              </a:lnSpc>
              <a:spcBef>
                <a:spcPts val="0"/>
              </a:spcBef>
              <a:spcAft>
                <a:spcPts val="0"/>
              </a:spcAft>
              <a:buNone/>
              <a:defRPr b="1" sz="2400">
                <a:solidFill>
                  <a:srgbClr val="FFFFFF"/>
                </a:solidFill>
              </a:defRPr>
            </a:lvl7pPr>
            <a:lvl8pPr lvl="7" algn="l">
              <a:lnSpc>
                <a:spcPct val="100000"/>
              </a:lnSpc>
              <a:spcBef>
                <a:spcPts val="0"/>
              </a:spcBef>
              <a:spcAft>
                <a:spcPts val="0"/>
              </a:spcAft>
              <a:buNone/>
              <a:defRPr b="1" sz="2400">
                <a:solidFill>
                  <a:srgbClr val="FFFFFF"/>
                </a:solidFill>
              </a:defRPr>
            </a:lvl8pPr>
            <a:lvl9pPr lvl="8" algn="l">
              <a:lnSpc>
                <a:spcPct val="100000"/>
              </a:lnSpc>
              <a:spcBef>
                <a:spcPts val="0"/>
              </a:spcBef>
              <a:spcAft>
                <a:spcPts val="0"/>
              </a:spcAft>
              <a:buNone/>
              <a:defRPr b="1" sz="2400">
                <a:solidFill>
                  <a:srgbClr val="FFFFFF"/>
                </a:solidFill>
              </a:defRPr>
            </a:lvl9pPr>
          </a:lstStyle>
          <a:p/>
        </p:txBody>
      </p:sp>
      <p:sp>
        <p:nvSpPr>
          <p:cNvPr id="145" name="Google Shape;145;p26"/>
          <p:cNvSpPr txBox="1"/>
          <p:nvPr>
            <p:ph idx="1" type="body"/>
          </p:nvPr>
        </p:nvSpPr>
        <p:spPr>
          <a:xfrm>
            <a:off x="6281725" y="1798300"/>
            <a:ext cx="2683200" cy="2540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317500" lvl="1" marL="914400" algn="l">
              <a:lnSpc>
                <a:spcPct val="115000"/>
              </a:lnSpc>
              <a:spcBef>
                <a:spcPts val="0"/>
              </a:spcBef>
              <a:spcAft>
                <a:spcPts val="0"/>
              </a:spcAft>
              <a:buClr>
                <a:srgbClr val="FFFFFF"/>
              </a:buClr>
              <a:buSzPts val="1400"/>
              <a:buChar char="○"/>
              <a:defRPr sz="1400">
                <a:solidFill>
                  <a:srgbClr val="FFFFFF"/>
                </a:solidFill>
              </a:defRPr>
            </a:lvl2pPr>
            <a:lvl3pPr indent="-317500" lvl="2" marL="1371600" algn="l">
              <a:lnSpc>
                <a:spcPct val="115000"/>
              </a:lnSpc>
              <a:spcBef>
                <a:spcPts val="0"/>
              </a:spcBef>
              <a:spcAft>
                <a:spcPts val="0"/>
              </a:spcAft>
              <a:buClr>
                <a:srgbClr val="FFFFFF"/>
              </a:buClr>
              <a:buSzPts val="1400"/>
              <a:buChar char="■"/>
              <a:defRPr sz="1400">
                <a:solidFill>
                  <a:srgbClr val="FFFFFF"/>
                </a:solidFill>
              </a:defRPr>
            </a:lvl3pPr>
            <a:lvl4pPr indent="-317500" lvl="3" marL="1828800" algn="l">
              <a:lnSpc>
                <a:spcPct val="115000"/>
              </a:lnSpc>
              <a:spcBef>
                <a:spcPts val="0"/>
              </a:spcBef>
              <a:spcAft>
                <a:spcPts val="0"/>
              </a:spcAft>
              <a:buClr>
                <a:srgbClr val="FFFFFF"/>
              </a:buClr>
              <a:buSzPts val="1400"/>
              <a:buChar char="●"/>
              <a:defRPr sz="1400">
                <a:solidFill>
                  <a:srgbClr val="FFFFFF"/>
                </a:solidFill>
              </a:defRPr>
            </a:lvl4pPr>
            <a:lvl5pPr indent="-317500" lvl="4" marL="2286000" algn="l">
              <a:lnSpc>
                <a:spcPct val="115000"/>
              </a:lnSpc>
              <a:spcBef>
                <a:spcPts val="0"/>
              </a:spcBef>
              <a:spcAft>
                <a:spcPts val="0"/>
              </a:spcAft>
              <a:buClr>
                <a:srgbClr val="FFFFFF"/>
              </a:buClr>
              <a:buSzPts val="1400"/>
              <a:buChar char="○"/>
              <a:defRPr sz="1400">
                <a:solidFill>
                  <a:srgbClr val="FFFFFF"/>
                </a:solidFill>
              </a:defRPr>
            </a:lvl5pPr>
            <a:lvl6pPr indent="-317500" lvl="5" marL="2743200" algn="l">
              <a:lnSpc>
                <a:spcPct val="115000"/>
              </a:lnSpc>
              <a:spcBef>
                <a:spcPts val="0"/>
              </a:spcBef>
              <a:spcAft>
                <a:spcPts val="0"/>
              </a:spcAft>
              <a:buClr>
                <a:srgbClr val="FFFFFF"/>
              </a:buClr>
              <a:buSzPts val="1400"/>
              <a:buChar char="■"/>
              <a:defRPr sz="1400">
                <a:solidFill>
                  <a:srgbClr val="FFFFFF"/>
                </a:solidFill>
              </a:defRPr>
            </a:lvl6pPr>
            <a:lvl7pPr indent="-317500" lvl="6" marL="3200400" algn="l">
              <a:lnSpc>
                <a:spcPct val="115000"/>
              </a:lnSpc>
              <a:spcBef>
                <a:spcPts val="0"/>
              </a:spcBef>
              <a:spcAft>
                <a:spcPts val="0"/>
              </a:spcAft>
              <a:buClr>
                <a:srgbClr val="FFFFFF"/>
              </a:buClr>
              <a:buSzPts val="1400"/>
              <a:buChar char="●"/>
              <a:defRPr sz="1400">
                <a:solidFill>
                  <a:srgbClr val="FFFFFF"/>
                </a:solidFill>
              </a:defRPr>
            </a:lvl7pPr>
            <a:lvl8pPr indent="-317500" lvl="7" marL="3657600" algn="l">
              <a:lnSpc>
                <a:spcPct val="115000"/>
              </a:lnSpc>
              <a:spcBef>
                <a:spcPts val="0"/>
              </a:spcBef>
              <a:spcAft>
                <a:spcPts val="0"/>
              </a:spcAft>
              <a:buClr>
                <a:srgbClr val="FFFFFF"/>
              </a:buClr>
              <a:buSzPts val="1400"/>
              <a:buChar char="○"/>
              <a:defRPr sz="1400">
                <a:solidFill>
                  <a:srgbClr val="FFFFFF"/>
                </a:solidFill>
              </a:defRPr>
            </a:lvl8pPr>
            <a:lvl9pPr indent="-317500" lvl="8" marL="4114800" algn="l">
              <a:lnSpc>
                <a:spcPct val="115000"/>
              </a:lnSpc>
              <a:spcBef>
                <a:spcPts val="0"/>
              </a:spcBef>
              <a:spcAft>
                <a:spcPts val="0"/>
              </a:spcAft>
              <a:buClr>
                <a:srgbClr val="FFFFFF"/>
              </a:buClr>
              <a:buSzPts val="1400"/>
              <a:buChar char="■"/>
              <a:defRPr sz="1400">
                <a:solidFill>
                  <a:srgbClr val="FFFFFF"/>
                </a:solidFill>
              </a:defRPr>
            </a:lvl9pPr>
          </a:lstStyle>
          <a:p/>
        </p:txBody>
      </p:sp>
      <p:sp>
        <p:nvSpPr>
          <p:cNvPr id="146" name="Google Shape;146;p2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AUTOLAYOUT_16">
    <p:bg>
      <p:bgPr>
        <a:solidFill>
          <a:srgbClr val="FFFFFF"/>
        </a:solidFill>
      </p:bgPr>
    </p:bg>
    <p:spTree>
      <p:nvGrpSpPr>
        <p:cNvPr id="147" name="Shape 147"/>
        <p:cNvGrpSpPr/>
        <p:nvPr/>
      </p:nvGrpSpPr>
      <p:grpSpPr>
        <a:xfrm>
          <a:off x="0" y="0"/>
          <a:ext cx="0" cy="0"/>
          <a:chOff x="0" y="0"/>
          <a:chExt cx="0" cy="0"/>
        </a:xfrm>
      </p:grpSpPr>
      <p:sp>
        <p:nvSpPr>
          <p:cNvPr id="148" name="Google Shape;148;p27"/>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7"/>
          <p:cNvSpPr txBox="1"/>
          <p:nvPr>
            <p:ph type="ctrTitle"/>
          </p:nvPr>
        </p:nvSpPr>
        <p:spPr>
          <a:xfrm>
            <a:off x="1837575" y="1251525"/>
            <a:ext cx="5445900" cy="26406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4000"/>
              <a:buNone/>
              <a:defRPr b="1" sz="4000">
                <a:solidFill>
                  <a:srgbClr val="FFFFFF"/>
                </a:solidFill>
              </a:defRPr>
            </a:lvl1pPr>
            <a:lvl2pPr lvl="1" algn="ctr">
              <a:lnSpc>
                <a:spcPct val="100000"/>
              </a:lnSpc>
              <a:spcBef>
                <a:spcPts val="0"/>
              </a:spcBef>
              <a:spcAft>
                <a:spcPts val="0"/>
              </a:spcAft>
              <a:buClr>
                <a:srgbClr val="FFFFFF"/>
              </a:buClr>
              <a:buSzPts val="4000"/>
              <a:buNone/>
              <a:defRPr b="1" sz="4000">
                <a:solidFill>
                  <a:srgbClr val="FFFFFF"/>
                </a:solidFill>
              </a:defRPr>
            </a:lvl2pPr>
            <a:lvl3pPr lvl="2" algn="ctr">
              <a:lnSpc>
                <a:spcPct val="100000"/>
              </a:lnSpc>
              <a:spcBef>
                <a:spcPts val="0"/>
              </a:spcBef>
              <a:spcAft>
                <a:spcPts val="0"/>
              </a:spcAft>
              <a:buClr>
                <a:srgbClr val="FFFFFF"/>
              </a:buClr>
              <a:buSzPts val="4000"/>
              <a:buNone/>
              <a:defRPr b="1" sz="4000">
                <a:solidFill>
                  <a:srgbClr val="FFFFFF"/>
                </a:solidFill>
              </a:defRPr>
            </a:lvl3pPr>
            <a:lvl4pPr lvl="3" algn="ctr">
              <a:lnSpc>
                <a:spcPct val="100000"/>
              </a:lnSpc>
              <a:spcBef>
                <a:spcPts val="0"/>
              </a:spcBef>
              <a:spcAft>
                <a:spcPts val="0"/>
              </a:spcAft>
              <a:buClr>
                <a:srgbClr val="FFFFFF"/>
              </a:buClr>
              <a:buSzPts val="4000"/>
              <a:buNone/>
              <a:defRPr b="1" sz="4000">
                <a:solidFill>
                  <a:srgbClr val="FFFFFF"/>
                </a:solidFill>
              </a:defRPr>
            </a:lvl4pPr>
            <a:lvl5pPr lvl="4" algn="ctr">
              <a:lnSpc>
                <a:spcPct val="100000"/>
              </a:lnSpc>
              <a:spcBef>
                <a:spcPts val="0"/>
              </a:spcBef>
              <a:spcAft>
                <a:spcPts val="0"/>
              </a:spcAft>
              <a:buClr>
                <a:srgbClr val="FFFFFF"/>
              </a:buClr>
              <a:buSzPts val="4000"/>
              <a:buNone/>
              <a:defRPr b="1" sz="4000">
                <a:solidFill>
                  <a:srgbClr val="FFFFFF"/>
                </a:solidFill>
              </a:defRPr>
            </a:lvl5pPr>
            <a:lvl6pPr lvl="5" algn="ctr">
              <a:lnSpc>
                <a:spcPct val="100000"/>
              </a:lnSpc>
              <a:spcBef>
                <a:spcPts val="0"/>
              </a:spcBef>
              <a:spcAft>
                <a:spcPts val="0"/>
              </a:spcAft>
              <a:buClr>
                <a:srgbClr val="FFFFFF"/>
              </a:buClr>
              <a:buSzPts val="4000"/>
              <a:buNone/>
              <a:defRPr b="1" sz="4000">
                <a:solidFill>
                  <a:srgbClr val="FFFFFF"/>
                </a:solidFill>
              </a:defRPr>
            </a:lvl6pPr>
            <a:lvl7pPr lvl="6" algn="ctr">
              <a:lnSpc>
                <a:spcPct val="100000"/>
              </a:lnSpc>
              <a:spcBef>
                <a:spcPts val="0"/>
              </a:spcBef>
              <a:spcAft>
                <a:spcPts val="0"/>
              </a:spcAft>
              <a:buClr>
                <a:srgbClr val="FFFFFF"/>
              </a:buClr>
              <a:buSzPts val="4000"/>
              <a:buNone/>
              <a:defRPr b="1" sz="4000">
                <a:solidFill>
                  <a:srgbClr val="FFFFFF"/>
                </a:solidFill>
              </a:defRPr>
            </a:lvl7pPr>
            <a:lvl8pPr lvl="7" algn="ctr">
              <a:lnSpc>
                <a:spcPct val="100000"/>
              </a:lnSpc>
              <a:spcBef>
                <a:spcPts val="0"/>
              </a:spcBef>
              <a:spcAft>
                <a:spcPts val="0"/>
              </a:spcAft>
              <a:buClr>
                <a:srgbClr val="FFFFFF"/>
              </a:buClr>
              <a:buSzPts val="4000"/>
              <a:buNone/>
              <a:defRPr b="1" sz="4000">
                <a:solidFill>
                  <a:srgbClr val="FFFFFF"/>
                </a:solidFill>
              </a:defRPr>
            </a:lvl8pPr>
            <a:lvl9pPr lvl="8" algn="ctr">
              <a:lnSpc>
                <a:spcPct val="100000"/>
              </a:lnSpc>
              <a:spcBef>
                <a:spcPts val="0"/>
              </a:spcBef>
              <a:spcAft>
                <a:spcPts val="0"/>
              </a:spcAft>
              <a:buClr>
                <a:srgbClr val="FFFFFF"/>
              </a:buClr>
              <a:buSzPts val="4000"/>
              <a:buNone/>
              <a:defRPr b="1" sz="4000">
                <a:solidFill>
                  <a:srgbClr val="FFFFFF"/>
                </a:solidFill>
              </a:defRPr>
            </a:lvl9pPr>
          </a:lstStyle>
          <a:p/>
        </p:txBody>
      </p:sp>
      <p:sp>
        <p:nvSpPr>
          <p:cNvPr id="150" name="Google Shape;150;p2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5">
  <p:cSld name="AUTOLAYOUT_17">
    <p:bg>
      <p:bgPr>
        <a:solidFill>
          <a:srgbClr val="FFFFFF"/>
        </a:solidFill>
      </p:bgPr>
    </p:bg>
    <p:spTree>
      <p:nvGrpSpPr>
        <p:cNvPr id="151" name="Shape 151"/>
        <p:cNvGrpSpPr/>
        <p:nvPr/>
      </p:nvGrpSpPr>
      <p:grpSpPr>
        <a:xfrm>
          <a:off x="0" y="0"/>
          <a:ext cx="0" cy="0"/>
          <a:chOff x="0" y="0"/>
          <a:chExt cx="0" cy="0"/>
        </a:xfrm>
      </p:grpSpPr>
      <p:sp>
        <p:nvSpPr>
          <p:cNvPr id="152" name="Google Shape;152;p28"/>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txBox="1"/>
          <p:nvPr>
            <p:ph type="title"/>
          </p:nvPr>
        </p:nvSpPr>
        <p:spPr>
          <a:xfrm>
            <a:off x="836400" y="3032200"/>
            <a:ext cx="7490400" cy="15774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3600"/>
              <a:buNone/>
              <a:defRPr b="1" sz="3600">
                <a:solidFill>
                  <a:schemeClr val="lt1"/>
                </a:solidFill>
              </a:defRPr>
            </a:lvl2pPr>
            <a:lvl3pPr lvl="2" algn="ctr">
              <a:lnSpc>
                <a:spcPct val="100000"/>
              </a:lnSpc>
              <a:spcBef>
                <a:spcPts val="0"/>
              </a:spcBef>
              <a:spcAft>
                <a:spcPts val="0"/>
              </a:spcAft>
              <a:buClr>
                <a:schemeClr val="lt1"/>
              </a:buClr>
              <a:buSzPts val="3600"/>
              <a:buNone/>
              <a:defRPr b="1" sz="3600">
                <a:solidFill>
                  <a:schemeClr val="lt1"/>
                </a:solidFill>
              </a:defRPr>
            </a:lvl3pPr>
            <a:lvl4pPr lvl="3" algn="ctr">
              <a:lnSpc>
                <a:spcPct val="100000"/>
              </a:lnSpc>
              <a:spcBef>
                <a:spcPts val="0"/>
              </a:spcBef>
              <a:spcAft>
                <a:spcPts val="0"/>
              </a:spcAft>
              <a:buClr>
                <a:schemeClr val="lt1"/>
              </a:buClr>
              <a:buSzPts val="3600"/>
              <a:buNone/>
              <a:defRPr b="1" sz="3600">
                <a:solidFill>
                  <a:schemeClr val="lt1"/>
                </a:solidFill>
              </a:defRPr>
            </a:lvl4pPr>
            <a:lvl5pPr lvl="4" algn="ctr">
              <a:lnSpc>
                <a:spcPct val="100000"/>
              </a:lnSpc>
              <a:spcBef>
                <a:spcPts val="0"/>
              </a:spcBef>
              <a:spcAft>
                <a:spcPts val="0"/>
              </a:spcAft>
              <a:buClr>
                <a:schemeClr val="lt1"/>
              </a:buClr>
              <a:buSzPts val="3600"/>
              <a:buNone/>
              <a:defRPr b="1" sz="3600">
                <a:solidFill>
                  <a:schemeClr val="lt1"/>
                </a:solidFill>
              </a:defRPr>
            </a:lvl5pPr>
            <a:lvl6pPr lvl="5" algn="ctr">
              <a:lnSpc>
                <a:spcPct val="100000"/>
              </a:lnSpc>
              <a:spcBef>
                <a:spcPts val="0"/>
              </a:spcBef>
              <a:spcAft>
                <a:spcPts val="0"/>
              </a:spcAft>
              <a:buClr>
                <a:schemeClr val="lt1"/>
              </a:buClr>
              <a:buSzPts val="3600"/>
              <a:buNone/>
              <a:defRPr b="1" sz="3600">
                <a:solidFill>
                  <a:schemeClr val="lt1"/>
                </a:solidFill>
              </a:defRPr>
            </a:lvl6pPr>
            <a:lvl7pPr lvl="6" algn="ctr">
              <a:lnSpc>
                <a:spcPct val="100000"/>
              </a:lnSpc>
              <a:spcBef>
                <a:spcPts val="0"/>
              </a:spcBef>
              <a:spcAft>
                <a:spcPts val="0"/>
              </a:spcAft>
              <a:buClr>
                <a:schemeClr val="lt1"/>
              </a:buClr>
              <a:buSzPts val="3600"/>
              <a:buNone/>
              <a:defRPr b="1" sz="3600">
                <a:solidFill>
                  <a:schemeClr val="lt1"/>
                </a:solidFill>
              </a:defRPr>
            </a:lvl7pPr>
            <a:lvl8pPr lvl="7" algn="ctr">
              <a:lnSpc>
                <a:spcPct val="100000"/>
              </a:lnSpc>
              <a:spcBef>
                <a:spcPts val="0"/>
              </a:spcBef>
              <a:spcAft>
                <a:spcPts val="0"/>
              </a:spcAft>
              <a:buClr>
                <a:schemeClr val="lt1"/>
              </a:buClr>
              <a:buSzPts val="3600"/>
              <a:buNone/>
              <a:defRPr b="1" sz="3600">
                <a:solidFill>
                  <a:schemeClr val="lt1"/>
                </a:solidFill>
              </a:defRPr>
            </a:lvl8pPr>
            <a:lvl9pPr lvl="8" algn="ctr">
              <a:lnSpc>
                <a:spcPct val="100000"/>
              </a:lnSpc>
              <a:spcBef>
                <a:spcPts val="0"/>
              </a:spcBef>
              <a:spcAft>
                <a:spcPts val="0"/>
              </a:spcAft>
              <a:buClr>
                <a:schemeClr val="lt1"/>
              </a:buClr>
              <a:buSzPts val="3600"/>
              <a:buNone/>
              <a:defRPr b="1" sz="3600">
                <a:solidFill>
                  <a:schemeClr val="lt1"/>
                </a:solidFill>
              </a:defRPr>
            </a:lvl9pPr>
          </a:lstStyle>
          <a:p/>
        </p:txBody>
      </p:sp>
      <p:sp>
        <p:nvSpPr>
          <p:cNvPr id="154" name="Google Shape;154;p2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1.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9"/>
          <p:cNvPicPr preferRelativeResize="0"/>
          <p:nvPr/>
        </p:nvPicPr>
        <p:blipFill rotWithShape="1">
          <a:blip r:embed="rId3">
            <a:alphaModFix amt="65000"/>
          </a:blip>
          <a:srcRect b="24535" l="0" r="0" t="33277"/>
          <a:stretch/>
        </p:blipFill>
        <p:spPr>
          <a:xfrm>
            <a:off x="0" y="0"/>
            <a:ext cx="9144000" cy="5143501"/>
          </a:xfrm>
          <a:prstGeom prst="rect">
            <a:avLst/>
          </a:prstGeom>
          <a:noFill/>
          <a:ln>
            <a:noFill/>
          </a:ln>
        </p:spPr>
      </p:pic>
      <p:sp>
        <p:nvSpPr>
          <p:cNvPr id="160" name="Google Shape;160;p29"/>
          <p:cNvSpPr txBox="1"/>
          <p:nvPr>
            <p:ph type="ctrTitle"/>
          </p:nvPr>
        </p:nvSpPr>
        <p:spPr>
          <a:xfrm>
            <a:off x="339800" y="2125775"/>
            <a:ext cx="8453100" cy="15783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lang="en"/>
              <a:t>The American Dream</a:t>
            </a:r>
            <a:endParaRPr/>
          </a:p>
        </p:txBody>
      </p:sp>
      <p:sp>
        <p:nvSpPr>
          <p:cNvPr id="161" name="Google Shape;161;p29"/>
          <p:cNvSpPr txBox="1"/>
          <p:nvPr>
            <p:ph idx="1" type="subTitle"/>
          </p:nvPr>
        </p:nvSpPr>
        <p:spPr>
          <a:xfrm>
            <a:off x="339925" y="3856800"/>
            <a:ext cx="8453100" cy="362100"/>
          </a:xfrm>
          <a:prstGeom prst="rect">
            <a:avLst/>
          </a:prstGeom>
        </p:spPr>
        <p:txBody>
          <a:bodyPr anchorCtr="0" anchor="t" bIns="91425" lIns="91425" spcFirstLastPara="1" rIns="91425" wrap="square" tIns="91425">
            <a:normAutofit fontScale="70000" lnSpcReduction="20000"/>
          </a:bodyPr>
          <a:lstStyle/>
          <a:p>
            <a:pPr indent="0" lvl="0" marL="0" rtl="0" algn="r">
              <a:spcBef>
                <a:spcPts val="0"/>
              </a:spcBef>
              <a:spcAft>
                <a:spcPts val="0"/>
              </a:spcAft>
              <a:buNone/>
            </a:pPr>
            <a:r>
              <a:rPr lang="en"/>
              <a:t>By: Robinson Chen</a:t>
            </a:r>
            <a:endParaRPr/>
          </a:p>
        </p:txBody>
      </p:sp>
      <p:sp>
        <p:nvSpPr>
          <p:cNvPr id="162" name="Google Shape;162;p29"/>
          <p:cNvSpPr/>
          <p:nvPr/>
        </p:nvSpPr>
        <p:spPr>
          <a:xfrm>
            <a:off x="0" y="939050"/>
            <a:ext cx="3787500" cy="100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8"/>
          <p:cNvPicPr preferRelativeResize="0"/>
          <p:nvPr/>
        </p:nvPicPr>
        <p:blipFill rotWithShape="1">
          <a:blip r:embed="rId3">
            <a:alphaModFix/>
          </a:blip>
          <a:srcRect b="0" l="21739" r="21734" t="0"/>
          <a:stretch/>
        </p:blipFill>
        <p:spPr>
          <a:xfrm>
            <a:off x="5442850" y="308100"/>
            <a:ext cx="3402003" cy="4521697"/>
          </a:xfrm>
          <a:prstGeom prst="rect">
            <a:avLst/>
          </a:prstGeom>
          <a:noFill/>
          <a:ln>
            <a:noFill/>
          </a:ln>
        </p:spPr>
      </p:pic>
      <p:sp>
        <p:nvSpPr>
          <p:cNvPr id="230" name="Google Shape;230;p38"/>
          <p:cNvSpPr txBox="1"/>
          <p:nvPr>
            <p:ph type="title"/>
          </p:nvPr>
        </p:nvSpPr>
        <p:spPr>
          <a:xfrm>
            <a:off x="291875" y="406900"/>
            <a:ext cx="4813500" cy="1388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Parties and The Rockstar Life</a:t>
            </a:r>
            <a:endParaRPr/>
          </a:p>
        </p:txBody>
      </p:sp>
      <p:sp>
        <p:nvSpPr>
          <p:cNvPr id="231" name="Google Shape;231;p38"/>
          <p:cNvSpPr txBox="1"/>
          <p:nvPr>
            <p:ph idx="1" type="body"/>
          </p:nvPr>
        </p:nvSpPr>
        <p:spPr>
          <a:xfrm>
            <a:off x="291975" y="1854951"/>
            <a:ext cx="4813500" cy="2577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In New Mexico, going out was a big part of </a:t>
            </a:r>
            <a:r>
              <a:rPr lang="en"/>
              <a:t>what</a:t>
            </a:r>
            <a:r>
              <a:rPr lang="en"/>
              <a:t> I did, I would often work hard during the weekdays to have the time to go out. The nights would stretch out to 4 am sometimes, and it was all part of the human experience, an amazing one I might add.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9"/>
          <p:cNvPicPr preferRelativeResize="0"/>
          <p:nvPr/>
        </p:nvPicPr>
        <p:blipFill rotWithShape="1">
          <a:blip r:embed="rId3">
            <a:alphaModFix/>
          </a:blip>
          <a:srcRect b="26611" l="0" r="0" t="26611"/>
          <a:stretch/>
        </p:blipFill>
        <p:spPr>
          <a:xfrm>
            <a:off x="496013" y="1752600"/>
            <a:ext cx="8282101" cy="2910626"/>
          </a:xfrm>
          <a:prstGeom prst="rect">
            <a:avLst/>
          </a:prstGeom>
          <a:noFill/>
          <a:ln>
            <a:noFill/>
          </a:ln>
        </p:spPr>
      </p:pic>
      <p:sp>
        <p:nvSpPr>
          <p:cNvPr id="237" name="Google Shape;237;p39"/>
          <p:cNvSpPr txBox="1"/>
          <p:nvPr>
            <p:ph type="title"/>
          </p:nvPr>
        </p:nvSpPr>
        <p:spPr>
          <a:xfrm>
            <a:off x="365813" y="319750"/>
            <a:ext cx="3124200" cy="117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Friends of a lifetime</a:t>
            </a:r>
            <a:endParaRPr/>
          </a:p>
        </p:txBody>
      </p:sp>
      <p:sp>
        <p:nvSpPr>
          <p:cNvPr id="238" name="Google Shape;238;p39"/>
          <p:cNvSpPr txBox="1"/>
          <p:nvPr>
            <p:ph idx="1" type="body"/>
          </p:nvPr>
        </p:nvSpPr>
        <p:spPr>
          <a:xfrm>
            <a:off x="3617888" y="319750"/>
            <a:ext cx="5160300" cy="11757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Some of the friends I made I </a:t>
            </a:r>
            <a:r>
              <a:rPr lang="en"/>
              <a:t>consider</a:t>
            </a:r>
            <a:r>
              <a:rPr lang="en"/>
              <a:t> family, and hopefully I will get to visit them soon. This is important to me, to make new </a:t>
            </a:r>
            <a:r>
              <a:rPr lang="en"/>
              <a:t>friends</a:t>
            </a:r>
            <a:r>
              <a:rPr lang="en"/>
              <a:t> and make connections. In the future I might be able to use them to </a:t>
            </a:r>
            <a:r>
              <a:rPr lang="en"/>
              <a:t>further</a:t>
            </a:r>
            <a:r>
              <a:rPr lang="en"/>
              <a:t> my </a:t>
            </a:r>
            <a:r>
              <a:rPr lang="en"/>
              <a:t>career</a:t>
            </a:r>
            <a:r>
              <a:rPr lang="en"/>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0"/>
          <p:cNvPicPr preferRelativeResize="0"/>
          <p:nvPr/>
        </p:nvPicPr>
        <p:blipFill rotWithShape="1">
          <a:blip r:embed="rId3">
            <a:alphaModFix/>
          </a:blip>
          <a:srcRect b="0" l="5556" r="5547" t="0"/>
          <a:stretch/>
        </p:blipFill>
        <p:spPr>
          <a:xfrm>
            <a:off x="3047650" y="0"/>
            <a:ext cx="6096354" cy="5143499"/>
          </a:xfrm>
          <a:prstGeom prst="rect">
            <a:avLst/>
          </a:prstGeom>
          <a:noFill/>
          <a:ln>
            <a:noFill/>
          </a:ln>
        </p:spPr>
      </p:pic>
      <p:sp>
        <p:nvSpPr>
          <p:cNvPr id="244" name="Google Shape;244;p40"/>
          <p:cNvSpPr txBox="1"/>
          <p:nvPr>
            <p:ph type="title"/>
          </p:nvPr>
        </p:nvSpPr>
        <p:spPr>
          <a:xfrm>
            <a:off x="185350" y="679625"/>
            <a:ext cx="2683200" cy="104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Dance of life</a:t>
            </a:r>
            <a:endParaRPr/>
          </a:p>
        </p:txBody>
      </p:sp>
      <p:sp>
        <p:nvSpPr>
          <p:cNvPr id="245" name="Google Shape;245;p40"/>
          <p:cNvSpPr txBox="1"/>
          <p:nvPr>
            <p:ph idx="1" type="body"/>
          </p:nvPr>
        </p:nvSpPr>
        <p:spPr>
          <a:xfrm>
            <a:off x="185350" y="1798300"/>
            <a:ext cx="2683200" cy="25401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Life is always full of adventures, and I loved dancing my way through it, literally and figuratively. Here I am dancing with my friend in a silent disco night.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1"/>
          <p:cNvSpPr txBox="1"/>
          <p:nvPr>
            <p:ph type="title"/>
          </p:nvPr>
        </p:nvSpPr>
        <p:spPr>
          <a:xfrm>
            <a:off x="185350" y="679625"/>
            <a:ext cx="2683200" cy="104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Oh the Beauty</a:t>
            </a:r>
            <a:endParaRPr/>
          </a:p>
        </p:txBody>
      </p:sp>
      <p:sp>
        <p:nvSpPr>
          <p:cNvPr id="251" name="Google Shape;251;p41"/>
          <p:cNvSpPr txBox="1"/>
          <p:nvPr>
            <p:ph idx="1" type="body"/>
          </p:nvPr>
        </p:nvSpPr>
        <p:spPr>
          <a:xfrm>
            <a:off x="185350" y="1798300"/>
            <a:ext cx="2683200" cy="25401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New </a:t>
            </a:r>
            <a:r>
              <a:rPr lang="en"/>
              <a:t>mexico</a:t>
            </a:r>
            <a:r>
              <a:rPr lang="en"/>
              <a:t> is full of amazing nature, beautiful </a:t>
            </a:r>
            <a:r>
              <a:rPr lang="en"/>
              <a:t>mountains</a:t>
            </a:r>
            <a:r>
              <a:rPr lang="en"/>
              <a:t>, trees foxed. It is really a sight to behold. </a:t>
            </a:r>
            <a:endParaRPr/>
          </a:p>
        </p:txBody>
      </p:sp>
      <p:pic>
        <p:nvPicPr>
          <p:cNvPr id="252" name="Google Shape;252;p41"/>
          <p:cNvPicPr preferRelativeResize="0"/>
          <p:nvPr/>
        </p:nvPicPr>
        <p:blipFill>
          <a:blip r:embed="rId3">
            <a:alphaModFix/>
          </a:blip>
          <a:stretch>
            <a:fillRect/>
          </a:stretch>
        </p:blipFill>
        <p:spPr>
          <a:xfrm>
            <a:off x="3020950" y="152400"/>
            <a:ext cx="4838702" cy="4838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42"/>
          <p:cNvPicPr preferRelativeResize="0"/>
          <p:nvPr/>
        </p:nvPicPr>
        <p:blipFill rotWithShape="1">
          <a:blip r:embed="rId3">
            <a:alphaModFix/>
          </a:blip>
          <a:srcRect b="0" l="16065" r="16059" t="0"/>
          <a:stretch/>
        </p:blipFill>
        <p:spPr>
          <a:xfrm>
            <a:off x="6525700" y="0"/>
            <a:ext cx="2618300" cy="5143501"/>
          </a:xfrm>
          <a:prstGeom prst="rect">
            <a:avLst/>
          </a:prstGeom>
          <a:noFill/>
          <a:ln>
            <a:noFill/>
          </a:ln>
        </p:spPr>
      </p:pic>
      <p:pic>
        <p:nvPicPr>
          <p:cNvPr id="258" name="Google Shape;258;p42"/>
          <p:cNvPicPr preferRelativeResize="0"/>
          <p:nvPr/>
        </p:nvPicPr>
        <p:blipFill rotWithShape="1">
          <a:blip r:embed="rId4">
            <a:alphaModFix/>
          </a:blip>
          <a:srcRect b="0" l="16065" r="16059" t="0"/>
          <a:stretch/>
        </p:blipFill>
        <p:spPr>
          <a:xfrm>
            <a:off x="3894476" y="0"/>
            <a:ext cx="2618300" cy="5143501"/>
          </a:xfrm>
          <a:prstGeom prst="rect">
            <a:avLst/>
          </a:prstGeom>
          <a:noFill/>
          <a:ln>
            <a:noFill/>
          </a:ln>
        </p:spPr>
      </p:pic>
      <p:sp>
        <p:nvSpPr>
          <p:cNvPr id="259" name="Google Shape;259;p42"/>
          <p:cNvSpPr txBox="1"/>
          <p:nvPr>
            <p:ph type="title"/>
          </p:nvPr>
        </p:nvSpPr>
        <p:spPr>
          <a:xfrm>
            <a:off x="262271" y="307825"/>
            <a:ext cx="3378300" cy="1418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Exploration is the mother of discovery</a:t>
            </a:r>
            <a:endParaRPr/>
          </a:p>
        </p:txBody>
      </p:sp>
      <p:sp>
        <p:nvSpPr>
          <p:cNvPr id="260" name="Google Shape;260;p42"/>
          <p:cNvSpPr txBox="1"/>
          <p:nvPr>
            <p:ph idx="1" type="body"/>
          </p:nvPr>
        </p:nvSpPr>
        <p:spPr>
          <a:xfrm>
            <a:off x="266353" y="1808125"/>
            <a:ext cx="3378300" cy="27687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I originally thought this barren desert was going to be a little like home, not very eventful. My believes where wrong as every corner I would turn would be filled with wonderment and amazement. New things everywhere.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3"/>
          <p:cNvPicPr preferRelativeResize="0"/>
          <p:nvPr/>
        </p:nvPicPr>
        <p:blipFill rotWithShape="1">
          <a:blip r:embed="rId3">
            <a:alphaModFix/>
          </a:blip>
          <a:srcRect b="0" l="5556" r="5547" t="0"/>
          <a:stretch/>
        </p:blipFill>
        <p:spPr>
          <a:xfrm>
            <a:off x="0" y="0"/>
            <a:ext cx="6096303" cy="5143499"/>
          </a:xfrm>
          <a:prstGeom prst="rect">
            <a:avLst/>
          </a:prstGeom>
          <a:noFill/>
          <a:ln>
            <a:noFill/>
          </a:ln>
        </p:spPr>
      </p:pic>
      <p:sp>
        <p:nvSpPr>
          <p:cNvPr id="266" name="Google Shape;266;p43"/>
          <p:cNvSpPr txBox="1"/>
          <p:nvPr>
            <p:ph type="title"/>
          </p:nvPr>
        </p:nvSpPr>
        <p:spPr>
          <a:xfrm>
            <a:off x="6281725" y="679625"/>
            <a:ext cx="2683200" cy="104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Friends till the end</a:t>
            </a:r>
            <a:endParaRPr/>
          </a:p>
        </p:txBody>
      </p:sp>
      <p:sp>
        <p:nvSpPr>
          <p:cNvPr id="267" name="Google Shape;267;p43"/>
          <p:cNvSpPr txBox="1"/>
          <p:nvPr>
            <p:ph idx="1" type="body"/>
          </p:nvPr>
        </p:nvSpPr>
        <p:spPr>
          <a:xfrm>
            <a:off x="6281725" y="1798300"/>
            <a:ext cx="2683200" cy="2540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600"/>
              </a:spcAft>
              <a:buNone/>
            </a:pPr>
            <a:r>
              <a:rPr lang="en"/>
              <a:t>Life is full of ups and downs, people come and go all the time. They make us who we are and they mold the path that we will take. Thanks to these </a:t>
            </a:r>
            <a:r>
              <a:rPr lang="en"/>
              <a:t>connections </a:t>
            </a:r>
            <a:r>
              <a:rPr lang="en"/>
              <a:t>in life, the ones that add the </a:t>
            </a:r>
            <a:r>
              <a:rPr lang="en"/>
              <a:t>beauty</a:t>
            </a:r>
            <a:r>
              <a:rPr lang="en"/>
              <a:t> in it, we grow.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4"/>
          <p:cNvPicPr preferRelativeResize="0"/>
          <p:nvPr/>
        </p:nvPicPr>
        <p:blipFill rotWithShape="1">
          <a:blip r:embed="rId3">
            <a:alphaModFix amt="50000"/>
          </a:blip>
          <a:srcRect b="7820" l="0" r="0" t="7820"/>
          <a:stretch/>
        </p:blipFill>
        <p:spPr>
          <a:xfrm>
            <a:off x="0" y="0"/>
            <a:ext cx="9144006" cy="5143498"/>
          </a:xfrm>
          <a:prstGeom prst="rect">
            <a:avLst/>
          </a:prstGeom>
          <a:noFill/>
          <a:ln>
            <a:noFill/>
          </a:ln>
        </p:spPr>
      </p:pic>
      <p:sp>
        <p:nvSpPr>
          <p:cNvPr id="273" name="Google Shape;273;p44"/>
          <p:cNvSpPr txBox="1"/>
          <p:nvPr>
            <p:ph type="ctrTitle"/>
          </p:nvPr>
        </p:nvSpPr>
        <p:spPr>
          <a:xfrm>
            <a:off x="1837575" y="1251525"/>
            <a:ext cx="5445900" cy="3298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New Mexico: </a:t>
            </a:r>
            <a:endParaRPr/>
          </a:p>
          <a:p>
            <a:pPr indent="0" lvl="0" marL="0" rtl="0" algn="ctr">
              <a:spcBef>
                <a:spcPts val="0"/>
              </a:spcBef>
              <a:spcAft>
                <a:spcPts val="0"/>
              </a:spcAft>
              <a:buNone/>
            </a:pPr>
            <a:r>
              <a:rPr lang="en"/>
              <a:t>“The land of E</a:t>
            </a:r>
            <a:r>
              <a:rPr lang="en"/>
              <a:t>nchantment”</a:t>
            </a:r>
            <a:endParaRPr/>
          </a:p>
          <a:p>
            <a:pPr indent="0" lvl="0" marL="0" rtl="0" algn="ctr">
              <a:spcBef>
                <a:spcPts val="0"/>
              </a:spcBef>
              <a:spcAft>
                <a:spcPts val="0"/>
              </a:spcAft>
              <a:buNone/>
            </a:pPr>
            <a:r>
              <a:t/>
            </a:r>
            <a:endParaRPr sz="5088"/>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5"/>
          <p:cNvPicPr preferRelativeResize="0"/>
          <p:nvPr/>
        </p:nvPicPr>
        <p:blipFill rotWithShape="1">
          <a:blip r:embed="rId3">
            <a:alphaModFix amt="90000"/>
          </a:blip>
          <a:srcRect b="25636" l="0" r="0" t="31226"/>
          <a:stretch/>
        </p:blipFill>
        <p:spPr>
          <a:xfrm>
            <a:off x="0" y="0"/>
            <a:ext cx="9144001" cy="2958349"/>
          </a:xfrm>
          <a:prstGeom prst="rect">
            <a:avLst/>
          </a:prstGeom>
          <a:noFill/>
          <a:ln>
            <a:noFill/>
          </a:ln>
        </p:spPr>
      </p:pic>
      <p:sp>
        <p:nvSpPr>
          <p:cNvPr id="279" name="Google Shape;279;p45"/>
          <p:cNvSpPr txBox="1"/>
          <p:nvPr>
            <p:ph type="title"/>
          </p:nvPr>
        </p:nvSpPr>
        <p:spPr>
          <a:xfrm>
            <a:off x="826800" y="3278750"/>
            <a:ext cx="7490400" cy="1577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Thank You</a:t>
            </a:r>
            <a:endParaRPr/>
          </a:p>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0"/>
          <p:cNvPicPr preferRelativeResize="0"/>
          <p:nvPr/>
        </p:nvPicPr>
        <p:blipFill rotWithShape="1">
          <a:blip r:embed="rId3">
            <a:alphaModFix/>
          </a:blip>
          <a:srcRect b="0" l="5556" r="5547" t="0"/>
          <a:stretch/>
        </p:blipFill>
        <p:spPr>
          <a:xfrm>
            <a:off x="3047650" y="0"/>
            <a:ext cx="6096300" cy="5143500"/>
          </a:xfrm>
          <a:prstGeom prst="rect">
            <a:avLst/>
          </a:prstGeom>
          <a:noFill/>
          <a:ln>
            <a:noFill/>
          </a:ln>
        </p:spPr>
      </p:pic>
      <p:sp>
        <p:nvSpPr>
          <p:cNvPr id="168" name="Google Shape;168;p30"/>
          <p:cNvSpPr txBox="1"/>
          <p:nvPr>
            <p:ph type="title"/>
          </p:nvPr>
        </p:nvSpPr>
        <p:spPr>
          <a:xfrm>
            <a:off x="233600" y="829550"/>
            <a:ext cx="2566200" cy="89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 time Well Spent</a:t>
            </a:r>
            <a:endParaRPr/>
          </a:p>
        </p:txBody>
      </p:sp>
      <p:sp>
        <p:nvSpPr>
          <p:cNvPr id="169" name="Google Shape;169;p30"/>
          <p:cNvSpPr txBox="1"/>
          <p:nvPr>
            <p:ph idx="1" type="body"/>
          </p:nvPr>
        </p:nvSpPr>
        <p:spPr>
          <a:xfrm>
            <a:off x="233600" y="1798300"/>
            <a:ext cx="2566200" cy="13914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en"/>
              <a:t>It’s always a blast to spend time with those you love. Here I made many friends. And I definitely loved spending every second with them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1"/>
          <p:cNvPicPr preferRelativeResize="0"/>
          <p:nvPr/>
        </p:nvPicPr>
        <p:blipFill rotWithShape="1">
          <a:blip r:embed="rId3">
            <a:alphaModFix/>
          </a:blip>
          <a:srcRect b="11971" l="0" r="0" t="11971"/>
          <a:stretch/>
        </p:blipFill>
        <p:spPr>
          <a:xfrm>
            <a:off x="3389000" y="0"/>
            <a:ext cx="5754901" cy="5143499"/>
          </a:xfrm>
          <a:prstGeom prst="rect">
            <a:avLst/>
          </a:prstGeom>
          <a:noFill/>
          <a:ln>
            <a:noFill/>
          </a:ln>
        </p:spPr>
      </p:pic>
      <p:sp>
        <p:nvSpPr>
          <p:cNvPr id="175" name="Google Shape;175;p31"/>
          <p:cNvSpPr txBox="1"/>
          <p:nvPr>
            <p:ph type="title"/>
          </p:nvPr>
        </p:nvSpPr>
        <p:spPr>
          <a:xfrm>
            <a:off x="321825" y="694100"/>
            <a:ext cx="2651400" cy="1781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Exploration is the mother of discovery</a:t>
            </a:r>
            <a:endParaRPr/>
          </a:p>
        </p:txBody>
      </p:sp>
      <p:sp>
        <p:nvSpPr>
          <p:cNvPr id="176" name="Google Shape;176;p31"/>
          <p:cNvSpPr txBox="1"/>
          <p:nvPr>
            <p:ph idx="1" type="body"/>
          </p:nvPr>
        </p:nvSpPr>
        <p:spPr>
          <a:xfrm>
            <a:off x="321825" y="2506879"/>
            <a:ext cx="2651400" cy="1937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600"/>
              </a:spcAft>
              <a:buNone/>
            </a:pPr>
            <a:r>
              <a:rPr lang="en"/>
              <a:t>I originally </a:t>
            </a:r>
            <a:r>
              <a:rPr lang="en"/>
              <a:t>thought</a:t>
            </a:r>
            <a:r>
              <a:rPr lang="en"/>
              <a:t> this barren </a:t>
            </a:r>
            <a:r>
              <a:rPr lang="en"/>
              <a:t>desert</a:t>
            </a:r>
            <a:r>
              <a:rPr lang="en"/>
              <a:t> was going to be a little like home, not very eventful. My believes where wrong as every corner I would turn would be filled with wonderment and amazement. New things everywhere. </a:t>
            </a:r>
            <a:endParaRPr/>
          </a:p>
        </p:txBody>
      </p:sp>
      <p:cxnSp>
        <p:nvCxnSpPr>
          <p:cNvPr id="177" name="Google Shape;177;p31"/>
          <p:cNvCxnSpPr/>
          <p:nvPr/>
        </p:nvCxnSpPr>
        <p:spPr>
          <a:xfrm>
            <a:off x="3389100" y="-2"/>
            <a:ext cx="300" cy="51435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21825" y="694100"/>
            <a:ext cx="2651400" cy="1781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Atop the </a:t>
            </a:r>
            <a:r>
              <a:rPr lang="en"/>
              <a:t>heights</a:t>
            </a:r>
            <a:r>
              <a:rPr lang="en"/>
              <a:t> mountains</a:t>
            </a:r>
            <a:endParaRPr/>
          </a:p>
        </p:txBody>
      </p:sp>
      <p:sp>
        <p:nvSpPr>
          <p:cNvPr id="183" name="Google Shape;183;p32"/>
          <p:cNvSpPr txBox="1"/>
          <p:nvPr>
            <p:ph idx="1" type="body"/>
          </p:nvPr>
        </p:nvSpPr>
        <p:spPr>
          <a:xfrm>
            <a:off x="321825" y="2506879"/>
            <a:ext cx="2651400" cy="19371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I loved hiking my way through new mexico, still much to be explored but the time spent with friends going up this amazing cliffs were amazing. </a:t>
            </a:r>
            <a:endParaRPr/>
          </a:p>
        </p:txBody>
      </p:sp>
      <p:pic>
        <p:nvPicPr>
          <p:cNvPr id="184" name="Google Shape;184;p32"/>
          <p:cNvPicPr preferRelativeResize="0"/>
          <p:nvPr/>
        </p:nvPicPr>
        <p:blipFill rotWithShape="1">
          <a:blip r:embed="rId3">
            <a:alphaModFix/>
          </a:blip>
          <a:srcRect b="0" l="24827" r="24822" t="0"/>
          <a:stretch/>
        </p:blipFill>
        <p:spPr>
          <a:xfrm>
            <a:off x="3389000" y="0"/>
            <a:ext cx="57549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3"/>
          <p:cNvPicPr preferRelativeResize="0"/>
          <p:nvPr/>
        </p:nvPicPr>
        <p:blipFill rotWithShape="1">
          <a:blip r:embed="rId3">
            <a:alphaModFix/>
          </a:blip>
          <a:srcRect b="0" l="20486" r="20492" t="0"/>
          <a:stretch/>
        </p:blipFill>
        <p:spPr>
          <a:xfrm>
            <a:off x="5096251" y="0"/>
            <a:ext cx="4047748" cy="5143497"/>
          </a:xfrm>
          <a:prstGeom prst="rect">
            <a:avLst/>
          </a:prstGeom>
          <a:noFill/>
          <a:ln>
            <a:noFill/>
          </a:ln>
        </p:spPr>
      </p:pic>
      <p:sp>
        <p:nvSpPr>
          <p:cNvPr id="190" name="Google Shape;190;p33"/>
          <p:cNvSpPr txBox="1"/>
          <p:nvPr>
            <p:ph type="title"/>
          </p:nvPr>
        </p:nvSpPr>
        <p:spPr>
          <a:xfrm>
            <a:off x="826750" y="596425"/>
            <a:ext cx="3656700" cy="1547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Random but fun</a:t>
            </a:r>
            <a:endParaRPr/>
          </a:p>
        </p:txBody>
      </p:sp>
      <p:sp>
        <p:nvSpPr>
          <p:cNvPr id="191" name="Google Shape;191;p33"/>
          <p:cNvSpPr txBox="1"/>
          <p:nvPr>
            <p:ph idx="1" type="body"/>
          </p:nvPr>
        </p:nvSpPr>
        <p:spPr>
          <a:xfrm>
            <a:off x="826750" y="2219625"/>
            <a:ext cx="3656700" cy="18171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One of my highlights, the first week actually, was when I was talking to a stranger in a parking lot with my newly made friends that day and we befriended him so much that he decided to give us free tickets to a </a:t>
            </a:r>
            <a:r>
              <a:rPr lang="en"/>
              <a:t>baseball</a:t>
            </a:r>
            <a:r>
              <a:rPr lang="en"/>
              <a:t> game.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p:nvPr/>
        </p:nvSpPr>
        <p:spPr>
          <a:xfrm>
            <a:off x="107900" y="220825"/>
            <a:ext cx="4049400" cy="1717500"/>
          </a:xfrm>
          <a:prstGeom prst="parallelogram">
            <a:avLst>
              <a:gd fmla="val 25000"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4"/>
          <p:cNvSpPr txBox="1"/>
          <p:nvPr>
            <p:ph type="title"/>
          </p:nvPr>
        </p:nvSpPr>
        <p:spPr>
          <a:xfrm>
            <a:off x="596675" y="254500"/>
            <a:ext cx="3563100" cy="1388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chemeClr val="lt1"/>
                </a:solidFill>
              </a:rPr>
              <a:t>Friends Galore</a:t>
            </a:r>
            <a:endParaRPr>
              <a:solidFill>
                <a:schemeClr val="lt1"/>
              </a:solidFill>
            </a:endParaRPr>
          </a:p>
        </p:txBody>
      </p:sp>
      <p:sp>
        <p:nvSpPr>
          <p:cNvPr id="198" name="Google Shape;198;p34"/>
          <p:cNvSpPr txBox="1"/>
          <p:nvPr>
            <p:ph idx="1" type="body"/>
          </p:nvPr>
        </p:nvSpPr>
        <p:spPr>
          <a:xfrm>
            <a:off x="291938" y="2053718"/>
            <a:ext cx="3039600" cy="23781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What a time to meet people. Here everyone is friendly, it’s </a:t>
            </a:r>
            <a:r>
              <a:rPr lang="en"/>
              <a:t>hard</a:t>
            </a:r>
            <a:r>
              <a:rPr lang="en"/>
              <a:t> to make friends but meeting </a:t>
            </a:r>
            <a:r>
              <a:rPr lang="en"/>
              <a:t>people is always fun. </a:t>
            </a:r>
            <a:endParaRPr/>
          </a:p>
        </p:txBody>
      </p:sp>
      <p:sp>
        <p:nvSpPr>
          <p:cNvPr id="199" name="Google Shape;199;p34"/>
          <p:cNvSpPr/>
          <p:nvPr/>
        </p:nvSpPr>
        <p:spPr>
          <a:xfrm>
            <a:off x="4232750" y="0"/>
            <a:ext cx="4911300" cy="5143500"/>
          </a:xfrm>
          <a:prstGeom prst="parallelogram">
            <a:avLst>
              <a:gd fmla="val 25000" name="adj"/>
            </a:avLst>
          </a:prstGeom>
          <a:solidFill>
            <a:srgbClr val="FFFFFF"/>
          </a:solidFill>
          <a:ln>
            <a:noFill/>
          </a:ln>
          <a:effectLst>
            <a:outerShdw blurRad="50800" rotWithShape="0" algn="tl" dist="38100">
              <a:srgbClr val="000000">
                <a:alpha val="298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34"/>
          <p:cNvSpPr/>
          <p:nvPr/>
        </p:nvSpPr>
        <p:spPr>
          <a:xfrm>
            <a:off x="3331550" y="0"/>
            <a:ext cx="5633700" cy="5143500"/>
          </a:xfrm>
          <a:prstGeom prst="parallelogram">
            <a:avLst>
              <a:gd fmla="val 24220" name="adj"/>
            </a:avLst>
          </a:prstGeom>
          <a:solidFill>
            <a:srgbClr val="EEEEEE">
              <a:alpha val="67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34"/>
          <p:cNvPicPr preferRelativeResize="0"/>
          <p:nvPr/>
        </p:nvPicPr>
        <p:blipFill rotWithShape="1">
          <a:blip r:embed="rId3">
            <a:alphaModFix/>
          </a:blip>
          <a:srcRect b="0" l="9303" r="9303" t="0"/>
          <a:stretch/>
        </p:blipFill>
        <p:spPr>
          <a:xfrm>
            <a:off x="3562350" y="0"/>
            <a:ext cx="5581800" cy="5143500"/>
          </a:xfrm>
          <a:prstGeom prst="parallelogram">
            <a:avLst>
              <a:gd fmla="val 23683"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5"/>
          <p:cNvPicPr preferRelativeResize="0"/>
          <p:nvPr/>
        </p:nvPicPr>
        <p:blipFill rotWithShape="1">
          <a:blip r:embed="rId3">
            <a:alphaModFix/>
          </a:blip>
          <a:srcRect b="0" l="5556" r="5547" t="0"/>
          <a:stretch/>
        </p:blipFill>
        <p:spPr>
          <a:xfrm>
            <a:off x="3047650" y="0"/>
            <a:ext cx="6096302" cy="5143500"/>
          </a:xfrm>
          <a:prstGeom prst="rect">
            <a:avLst/>
          </a:prstGeom>
          <a:noFill/>
          <a:ln>
            <a:noFill/>
          </a:ln>
        </p:spPr>
      </p:pic>
      <p:sp>
        <p:nvSpPr>
          <p:cNvPr id="207" name="Google Shape;207;p35"/>
          <p:cNvSpPr txBox="1"/>
          <p:nvPr>
            <p:ph type="title"/>
          </p:nvPr>
        </p:nvSpPr>
        <p:spPr>
          <a:xfrm>
            <a:off x="233600" y="829550"/>
            <a:ext cx="2566200" cy="89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nights </a:t>
            </a:r>
            <a:endParaRPr/>
          </a:p>
        </p:txBody>
      </p:sp>
      <p:sp>
        <p:nvSpPr>
          <p:cNvPr id="208" name="Google Shape;208;p35"/>
          <p:cNvSpPr txBox="1"/>
          <p:nvPr>
            <p:ph idx="1" type="body"/>
          </p:nvPr>
        </p:nvSpPr>
        <p:spPr>
          <a:xfrm>
            <a:off x="233600" y="1798300"/>
            <a:ext cx="2566200" cy="29772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Adventures are always the thing that I seek to do, random escapades into the night ot </a:t>
            </a:r>
            <a:r>
              <a:rPr lang="en"/>
              <a:t>stargaze</a:t>
            </a:r>
            <a:r>
              <a:rPr lang="en"/>
              <a:t>, to backpacking trips to the highest peaks in the frozen forests.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6"/>
          <p:cNvPicPr preferRelativeResize="0"/>
          <p:nvPr/>
        </p:nvPicPr>
        <p:blipFill rotWithShape="1">
          <a:blip r:embed="rId3">
            <a:alphaModFix/>
          </a:blip>
          <a:srcRect b="28906" l="0" r="0" t="28906"/>
          <a:stretch/>
        </p:blipFill>
        <p:spPr>
          <a:xfrm>
            <a:off x="1" y="0"/>
            <a:ext cx="9144001" cy="5143501"/>
          </a:xfrm>
          <a:prstGeom prst="rect">
            <a:avLst/>
          </a:prstGeom>
          <a:noFill/>
          <a:ln>
            <a:noFill/>
          </a:ln>
        </p:spPr>
      </p:pic>
      <p:sp>
        <p:nvSpPr>
          <p:cNvPr id="214" name="Google Shape;214;p36"/>
          <p:cNvSpPr/>
          <p:nvPr/>
        </p:nvSpPr>
        <p:spPr>
          <a:xfrm>
            <a:off x="0" y="861175"/>
            <a:ext cx="4568400" cy="34278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6"/>
          <p:cNvSpPr txBox="1"/>
          <p:nvPr>
            <p:ph type="title"/>
          </p:nvPr>
        </p:nvSpPr>
        <p:spPr>
          <a:xfrm>
            <a:off x="329350" y="1108375"/>
            <a:ext cx="3997500" cy="10242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Making Habits</a:t>
            </a:r>
            <a:endParaRPr/>
          </a:p>
        </p:txBody>
      </p:sp>
      <p:sp>
        <p:nvSpPr>
          <p:cNvPr id="216" name="Google Shape;216;p36"/>
          <p:cNvSpPr txBox="1"/>
          <p:nvPr>
            <p:ph idx="1" type="body"/>
          </p:nvPr>
        </p:nvSpPr>
        <p:spPr>
          <a:xfrm>
            <a:off x="329350" y="2195100"/>
            <a:ext cx="3997500" cy="18351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My love of rock climbing will always transcend </a:t>
            </a:r>
            <a:r>
              <a:rPr lang="en"/>
              <a:t>wherever</a:t>
            </a:r>
            <a:r>
              <a:rPr lang="en"/>
              <a:t> I go. In New Mexico I made it a habit to </a:t>
            </a:r>
            <a:r>
              <a:rPr lang="en"/>
              <a:t>climbing</a:t>
            </a:r>
            <a:r>
              <a:rPr lang="en"/>
              <a:t> everyday I could, and I loved every second of it!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7"/>
          <p:cNvPicPr preferRelativeResize="0"/>
          <p:nvPr/>
        </p:nvPicPr>
        <p:blipFill rotWithShape="1">
          <a:blip r:embed="rId3">
            <a:alphaModFix/>
          </a:blip>
          <a:srcRect b="38896" l="0" r="0" t="18916"/>
          <a:stretch/>
        </p:blipFill>
        <p:spPr>
          <a:xfrm>
            <a:off x="0" y="0"/>
            <a:ext cx="9144001" cy="5143501"/>
          </a:xfrm>
          <a:prstGeom prst="rect">
            <a:avLst/>
          </a:prstGeom>
          <a:noFill/>
          <a:ln>
            <a:noFill/>
          </a:ln>
        </p:spPr>
      </p:pic>
      <p:sp>
        <p:nvSpPr>
          <p:cNvPr id="222" name="Google Shape;222;p37"/>
          <p:cNvSpPr/>
          <p:nvPr/>
        </p:nvSpPr>
        <p:spPr>
          <a:xfrm>
            <a:off x="3392250" y="2409200"/>
            <a:ext cx="3861300" cy="273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7"/>
          <p:cNvSpPr txBox="1"/>
          <p:nvPr>
            <p:ph type="title"/>
          </p:nvPr>
        </p:nvSpPr>
        <p:spPr>
          <a:xfrm>
            <a:off x="3706550" y="2733150"/>
            <a:ext cx="3232500" cy="915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New Experiences</a:t>
            </a:r>
            <a:endParaRPr/>
          </a:p>
        </p:txBody>
      </p:sp>
      <p:sp>
        <p:nvSpPr>
          <p:cNvPr id="224" name="Google Shape;224;p37"/>
          <p:cNvSpPr txBox="1"/>
          <p:nvPr>
            <p:ph idx="1" type="body"/>
          </p:nvPr>
        </p:nvSpPr>
        <p:spPr>
          <a:xfrm>
            <a:off x="3706550" y="3724275"/>
            <a:ext cx="3232500" cy="11517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I am always someone who </a:t>
            </a:r>
            <a:r>
              <a:rPr lang="en"/>
              <a:t>love</a:t>
            </a:r>
            <a:r>
              <a:rPr lang="en"/>
              <a:t> to explore new things. This was the prime time to do all the things that are offered: here I am horseback riding!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